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91" r:id="rId3"/>
  </p:sldMasterIdLst>
  <p:notesMasterIdLst>
    <p:notesMasterId r:id="rId25"/>
  </p:notesMasterIdLst>
  <p:sldIdLst>
    <p:sldId id="256" r:id="rId4"/>
    <p:sldId id="294" r:id="rId5"/>
    <p:sldId id="258" r:id="rId6"/>
    <p:sldId id="259" r:id="rId7"/>
    <p:sldId id="269" r:id="rId8"/>
    <p:sldId id="266" r:id="rId9"/>
    <p:sldId id="260" r:id="rId10"/>
    <p:sldId id="264" r:id="rId11"/>
    <p:sldId id="298" r:id="rId12"/>
    <p:sldId id="289" r:id="rId13"/>
    <p:sldId id="299" r:id="rId14"/>
    <p:sldId id="274" r:id="rId15"/>
    <p:sldId id="273" r:id="rId16"/>
    <p:sldId id="297" r:id="rId17"/>
    <p:sldId id="283" r:id="rId18"/>
    <p:sldId id="301" r:id="rId19"/>
    <p:sldId id="295" r:id="rId20"/>
    <p:sldId id="296" r:id="rId21"/>
    <p:sldId id="300" r:id="rId22"/>
    <p:sldId id="276" r:id="rId23"/>
    <p:sldId id="293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A"/>
    <a:srgbClr val="002060"/>
    <a:srgbClr val="FAFAF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-420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5F2CC7-A55C-4766-B7ED-ED31B8EEBC63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494496-D73C-4CAB-9071-810ED579E5F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791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079287-648C-4B3D-8FE1-F0E0722F132F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C25CC-09EF-4EB7-A235-1C555322F0EF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>
                <a:solidFill>
                  <a:prstClr val="black"/>
                </a:solidFill>
              </a:rPr>
              <a:pPr/>
              <a:t>17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>
                <a:solidFill>
                  <a:prstClr val="black"/>
                </a:solidFill>
              </a:rPr>
              <a:pPr/>
              <a:t>18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C25CC-09EF-4EB7-A235-1C555322F0EF}" type="slidenum">
              <a:rPr lang="zh-CN" altLang="en-US" smtClean="0">
                <a:solidFill>
                  <a:prstClr val="black"/>
                </a:solidFill>
              </a:rPr>
              <a:pPr/>
              <a:t>20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C25CC-09EF-4EB7-A235-1C555322F0EF}" type="slidenum">
              <a:rPr lang="zh-CN" altLang="en-US" smtClean="0">
                <a:solidFill>
                  <a:prstClr val="black"/>
                </a:solidFill>
              </a:rPr>
              <a:pPr/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C25CC-09EF-4EB7-A235-1C555322F0EF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C25CC-09EF-4EB7-A235-1C555322F0EF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C25CC-09EF-4EB7-A235-1C555322F0EF}" type="slidenum">
              <a:rPr lang="zh-CN" altLang="en-US" smtClean="0">
                <a:solidFill>
                  <a:prstClr val="black"/>
                </a:solidFill>
              </a:rPr>
              <a:pPr/>
              <a:t>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C25CC-09EF-4EB7-A235-1C555322F0EF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C25CC-09EF-4EB7-A235-1C555322F0EF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C25CC-09EF-4EB7-A235-1C555322F0EF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5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 algn="ctr"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 algn="ctr">
                <a:defRPr/>
              </a:p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5297" y="479822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0" y="195105"/>
            <a:ext cx="3126179" cy="569433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3800" y="175628"/>
            <a:ext cx="838200" cy="743862"/>
            <a:chOff x="39833" y="101457"/>
            <a:chExt cx="838200" cy="74386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8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迷你简汉真广标" panose="02010609000101010101" pitchFamily="49" charset="-122"/>
                  <a:ea typeface="迷你简汉真广标" panose="02010609000101010101" pitchFamily="49" charset="-122"/>
                </a:rPr>
                <a:t>By </a:t>
              </a:r>
              <a:r>
                <a:rPr lang="zh-CN" altLang="en-US" sz="8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迷你简汉真广标" panose="02010609000101010101" pitchFamily="49" charset="-122"/>
                  <a:ea typeface="迷你简汉真广标" panose="02010609000101010101" pitchFamily="49" charset="-122"/>
                </a:rPr>
                <a:t>杜小二</a:t>
              </a:r>
              <a:endParaRPr lang="zh-CN" altLang="en-US" sz="800" dirty="0">
                <a:solidFill>
                  <a:prstClr val="black">
                    <a:lumMod val="65000"/>
                    <a:lumOff val="35000"/>
                  </a:prstClr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312" y="206333"/>
            <a:ext cx="3050788" cy="546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0899" cy="6858000"/>
          </a:xfrm>
          <a:prstGeom prst="rect">
            <a:avLst/>
          </a:prstGeom>
        </p:spPr>
      </p:pic>
      <p:grpSp>
        <p:nvGrpSpPr>
          <p:cNvPr id="3" name="组合 2"/>
          <p:cNvGrpSpPr/>
          <p:nvPr userDrawn="1"/>
        </p:nvGrpSpPr>
        <p:grpSpPr>
          <a:xfrm>
            <a:off x="305597" y="6338570"/>
            <a:ext cx="888204" cy="338473"/>
            <a:chOff x="1062070" y="2555422"/>
            <a:chExt cx="2815081" cy="590550"/>
          </a:xfrm>
        </p:grpSpPr>
        <p:sp>
          <p:nvSpPr>
            <p:cNvPr id="4" name="圆角矩形 3"/>
            <p:cNvSpPr/>
            <p:nvPr/>
          </p:nvSpPr>
          <p:spPr>
            <a:xfrm>
              <a:off x="1081120" y="2574472"/>
              <a:ext cx="2796031" cy="571500"/>
            </a:xfrm>
            <a:prstGeom prst="roundRect">
              <a:avLst>
                <a:gd name="adj" fmla="val 50000"/>
              </a:avLst>
            </a:prstGeom>
            <a:solidFill>
              <a:srgbClr val="F3F3F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圆角矩形 4"/>
            <p:cNvSpPr/>
            <p:nvPr/>
          </p:nvSpPr>
          <p:spPr>
            <a:xfrm>
              <a:off x="1062070" y="2555422"/>
              <a:ext cx="2796031" cy="571500"/>
            </a:xfrm>
            <a:prstGeom prst="roundRect">
              <a:avLst>
                <a:gd name="adj" fmla="val 50000"/>
              </a:avLst>
            </a:prstGeom>
            <a:solidFill>
              <a:srgbClr val="D7D7D7"/>
            </a:solidFill>
            <a:ln>
              <a:noFill/>
            </a:ln>
            <a:effectLst>
              <a:innerShdw blurRad="254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1162526" y="2622097"/>
              <a:ext cx="2609850" cy="43815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57768" y="6319784"/>
            <a:ext cx="577850" cy="365125"/>
          </a:xfrm>
        </p:spPr>
        <p:txBody>
          <a:bodyPr/>
          <a:lstStyle>
            <a:lvl1pPr algn="ctr">
              <a:defRPr sz="1600">
                <a:latin typeface="Humnst777 BT" panose="020B0603030504020204" pitchFamily="34" charset="0"/>
              </a:defRPr>
            </a:lvl1pPr>
          </a:lstStyle>
          <a:p>
            <a:fld id="{0DDA7A1F-FF36-4E04-98C2-D7DD4B94E4CC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 dirty="0">
              <a:solidFill>
                <a:srgbClr val="000000">
                  <a:tint val="75000"/>
                </a:srgbClr>
              </a:solidFill>
            </a:endParaRPr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10337523" y="161637"/>
            <a:ext cx="1543775" cy="502874"/>
            <a:chOff x="10356573" y="56862"/>
            <a:chExt cx="1543775" cy="502874"/>
          </a:xfrm>
        </p:grpSpPr>
        <p:pic>
          <p:nvPicPr>
            <p:cNvPr id="2" name="图片 1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6573" y="121155"/>
              <a:ext cx="394252" cy="400663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 userDrawn="1"/>
          </p:nvSpPr>
          <p:spPr>
            <a:xfrm>
              <a:off x="10734156" y="56862"/>
              <a:ext cx="11661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spc="300" dirty="0" smtClean="0">
                  <a:solidFill>
                    <a:srgbClr val="000000">
                      <a:lumMod val="65000"/>
                      <a:lumOff val="35000"/>
                    </a:srgbClr>
                  </a:solidFill>
                </a:rPr>
                <a:t>璞石作品</a:t>
              </a:r>
              <a:endParaRPr lang="zh-CN" altLang="en-US" sz="1600" b="1" spc="300" dirty="0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  <p:cxnSp>
          <p:nvCxnSpPr>
            <p:cNvPr id="11" name="直接连接符 10"/>
            <p:cNvCxnSpPr/>
            <p:nvPr userDrawn="1"/>
          </p:nvCxnSpPr>
          <p:spPr>
            <a:xfrm>
              <a:off x="10772775" y="364330"/>
              <a:ext cx="1057275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任意多边形 16"/>
            <p:cNvSpPr/>
            <p:nvPr userDrawn="1"/>
          </p:nvSpPr>
          <p:spPr>
            <a:xfrm>
              <a:off x="10772775" y="392905"/>
              <a:ext cx="1057275" cy="126206"/>
            </a:xfrm>
            <a:custGeom>
              <a:avLst/>
              <a:gdLst>
                <a:gd name="connsiteX0" fmla="*/ 1012735 w 1057275"/>
                <a:gd name="connsiteY0" fmla="*/ 0 h 126206"/>
                <a:gd name="connsiteX1" fmla="*/ 1057275 w 1057275"/>
                <a:gd name="connsiteY1" fmla="*/ 0 h 126206"/>
                <a:gd name="connsiteX2" fmla="*/ 1057275 w 1057275"/>
                <a:gd name="connsiteY2" fmla="*/ 51276 h 126206"/>
                <a:gd name="connsiteX3" fmla="*/ 0 w 1057275"/>
                <a:gd name="connsiteY3" fmla="*/ 0 h 126206"/>
                <a:gd name="connsiteX4" fmla="*/ 989389 w 1057275"/>
                <a:gd name="connsiteY4" fmla="*/ 0 h 126206"/>
                <a:gd name="connsiteX5" fmla="*/ 1057275 w 1057275"/>
                <a:gd name="connsiteY5" fmla="*/ 78153 h 126206"/>
                <a:gd name="connsiteX6" fmla="*/ 1057275 w 1057275"/>
                <a:gd name="connsiteY6" fmla="*/ 126206 h 126206"/>
                <a:gd name="connsiteX7" fmla="*/ 0 w 1057275"/>
                <a:gd name="connsiteY7" fmla="*/ 126206 h 12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7275" h="126206">
                  <a:moveTo>
                    <a:pt x="1012735" y="0"/>
                  </a:moveTo>
                  <a:lnTo>
                    <a:pt x="1057275" y="0"/>
                  </a:lnTo>
                  <a:lnTo>
                    <a:pt x="1057275" y="51276"/>
                  </a:lnTo>
                  <a:close/>
                  <a:moveTo>
                    <a:pt x="0" y="0"/>
                  </a:moveTo>
                  <a:lnTo>
                    <a:pt x="989389" y="0"/>
                  </a:lnTo>
                  <a:lnTo>
                    <a:pt x="1057275" y="78153"/>
                  </a:lnTo>
                  <a:lnTo>
                    <a:pt x="1057275" y="126206"/>
                  </a:lnTo>
                  <a:lnTo>
                    <a:pt x="0" y="1262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10754108" y="359681"/>
              <a:ext cx="1071158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700" dirty="0" smtClean="0">
                  <a:solidFill>
                    <a:srgbClr val="FFFFFF">
                      <a:lumMod val="95000"/>
                    </a:srgbClr>
                  </a:solidFill>
                </a:rPr>
                <a:t>免费分享 勿做商用</a:t>
              </a:r>
              <a:endParaRPr lang="zh-CN" altLang="en-US" sz="700" dirty="0">
                <a:solidFill>
                  <a:srgbClr val="FFFFFF">
                    <a:lumMod val="95000"/>
                  </a:srgbClr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433427" y="6443005"/>
            <a:ext cx="11263531" cy="4149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-16540" y="400932"/>
            <a:ext cx="858129" cy="67524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-16540" y="6450039"/>
            <a:ext cx="464235" cy="41499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1711225" y="6450039"/>
            <a:ext cx="464235" cy="41499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954131" y="400932"/>
            <a:ext cx="36000" cy="67524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2104888" y="400932"/>
            <a:ext cx="72000" cy="67524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12037236" y="400932"/>
            <a:ext cx="36000" cy="67524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" name="等腰三角形 16"/>
          <p:cNvSpPr/>
          <p:nvPr userDrawn="1"/>
        </p:nvSpPr>
        <p:spPr>
          <a:xfrm rot="5400000" flipH="1">
            <a:off x="11834072" y="6502260"/>
            <a:ext cx="302811" cy="31055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等腰三角形 17"/>
          <p:cNvSpPr/>
          <p:nvPr userDrawn="1"/>
        </p:nvSpPr>
        <p:spPr>
          <a:xfrm rot="16200000">
            <a:off x="64172" y="6502261"/>
            <a:ext cx="302811" cy="31055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8" name="椭圆 147"/>
          <p:cNvSpPr>
            <a:spLocks noChangeAspect="1"/>
          </p:cNvSpPr>
          <p:nvPr userDrawn="1"/>
        </p:nvSpPr>
        <p:spPr>
          <a:xfrm>
            <a:off x="1149362" y="968876"/>
            <a:ext cx="445765" cy="180000"/>
          </a:xfrm>
          <a:prstGeom prst="ellipse">
            <a:avLst/>
          </a:prstGeom>
          <a:gradFill flip="none" rotWithShape="1">
            <a:gsLst>
              <a:gs pos="23000">
                <a:schemeClr val="bg1">
                  <a:lumMod val="65000"/>
                  <a:alpha val="43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5" name="文本框 154"/>
          <p:cNvSpPr txBox="1"/>
          <p:nvPr userDrawn="1"/>
        </p:nvSpPr>
        <p:spPr>
          <a:xfrm>
            <a:off x="1795480" y="376257"/>
            <a:ext cx="1972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000000">
                    <a:lumMod val="50000"/>
                    <a:lumOff val="50000"/>
                  </a:srgbClr>
                </a:solidFill>
                <a:latin typeface="方正粗活意简体"/>
                <a:ea typeface="时尚中黑简体" panose="01010104010101010101" pitchFamily="2" charset="-122"/>
              </a:rPr>
              <a:t>PPT</a:t>
            </a:r>
            <a:r>
              <a:rPr lang="zh-CN" altLang="en-US" sz="2000" dirty="0" smtClean="0">
                <a:solidFill>
                  <a:srgbClr val="000000">
                    <a:lumMod val="50000"/>
                    <a:lumOff val="50000"/>
                  </a:srgbClr>
                </a:solidFill>
                <a:latin typeface="方正粗活意简体"/>
                <a:ea typeface="时尚中黑简体" panose="01010104010101010101" pitchFamily="2" charset="-122"/>
              </a:rPr>
              <a:t>图表研究院</a:t>
            </a:r>
            <a:endParaRPr lang="zh-CN" altLang="en-US" sz="2000" dirty="0">
              <a:solidFill>
                <a:srgbClr val="000000">
                  <a:lumMod val="50000"/>
                  <a:lumOff val="50000"/>
                </a:srgbClr>
              </a:solidFill>
              <a:latin typeface="方正粗活意简体"/>
              <a:ea typeface="时尚中黑简体" panose="01010104010101010101" pitchFamily="2" charset="-122"/>
            </a:endParaRPr>
          </a:p>
        </p:txBody>
      </p:sp>
      <p:sp>
        <p:nvSpPr>
          <p:cNvPr id="156" name="文本框 155"/>
          <p:cNvSpPr txBox="1"/>
          <p:nvPr userDrawn="1"/>
        </p:nvSpPr>
        <p:spPr>
          <a:xfrm>
            <a:off x="1809103" y="745589"/>
            <a:ext cx="17572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55600" dist="190500" dir="3000000" algn="t" rotWithShape="0">
                    <a:prstClr val="black">
                      <a:alpha val="40000"/>
                    </a:prstClr>
                  </a:outerShdw>
                </a:effectLst>
                <a:latin typeface="迷你简粗倩" panose="03000509000000000000" pitchFamily="65" charset="-122"/>
                <a:ea typeface="迷你简粗倩" panose="03000509000000000000" pitchFamily="65" charset="-122"/>
              </a:defRPr>
            </a:lvl1pPr>
          </a:lstStyle>
          <a:p>
            <a:r>
              <a:rPr lang="en-US" altLang="zh-CN" sz="1100" dirty="0" smtClean="0">
                <a:solidFill>
                  <a:srgbClr val="000000">
                    <a:lumMod val="50000"/>
                    <a:lumOff val="50000"/>
                  </a:srgbClr>
                </a:solidFill>
                <a:effectLst/>
                <a:latin typeface="时尚中黑简体" panose="01010104010101010101" pitchFamily="2" charset="-122"/>
                <a:ea typeface="时尚中黑简体" panose="01010104010101010101" pitchFamily="2" charset="-122"/>
                <a:cs typeface="Verdana" panose="020B0604030504040204" pitchFamily="34" charset="0"/>
              </a:rPr>
              <a:t>PPT CHART ACADEMY</a:t>
            </a:r>
            <a:endParaRPr lang="zh-CN" altLang="en-US" sz="1100" dirty="0">
              <a:solidFill>
                <a:srgbClr val="000000">
                  <a:lumMod val="50000"/>
                  <a:lumOff val="50000"/>
                </a:srgbClr>
              </a:solidFill>
              <a:effectLst/>
              <a:latin typeface="时尚中黑简体" panose="01010104010101010101" pitchFamily="2" charset="-122"/>
              <a:ea typeface="时尚中黑简体" panose="01010104010101010101" pitchFamily="2" charset="-122"/>
              <a:cs typeface="Verdana" panose="020B0604030504040204" pitchFamily="34" charset="0"/>
            </a:endParaRPr>
          </a:p>
        </p:txBody>
      </p:sp>
      <p:pic>
        <p:nvPicPr>
          <p:cNvPr id="83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317" y="350517"/>
            <a:ext cx="796511" cy="68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文本框 1"/>
          <p:cNvSpPr txBox="1"/>
          <p:nvPr userDrawn="1"/>
        </p:nvSpPr>
        <p:spPr>
          <a:xfrm>
            <a:off x="7689666" y="6485775"/>
            <a:ext cx="3926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altLang="zh-CN" dirty="0" smtClean="0">
                <a:solidFill>
                  <a:srgbClr val="FFFFFF"/>
                </a:solidFill>
              </a:rPr>
              <a:t>XYPPT.YANJ.CN  </a:t>
            </a:r>
            <a:r>
              <a:rPr lang="zh-CN" altLang="en-US" dirty="0" smtClean="0">
                <a:solidFill>
                  <a:srgbClr val="FFFFFF"/>
                </a:solidFill>
              </a:rPr>
              <a:t>新浪微博</a:t>
            </a:r>
            <a:r>
              <a:rPr lang="en-US" altLang="zh-CN" dirty="0" smtClean="0">
                <a:solidFill>
                  <a:srgbClr val="FFFFFF"/>
                </a:solidFill>
              </a:rPr>
              <a:t>@</a:t>
            </a:r>
            <a:r>
              <a:rPr lang="zh-CN" altLang="en-US" dirty="0" smtClean="0">
                <a:solidFill>
                  <a:srgbClr val="FFFFFF"/>
                </a:solidFill>
              </a:rPr>
              <a:t>六月雪</a:t>
            </a:r>
            <a:r>
              <a:rPr lang="en-US" altLang="zh-CN" dirty="0" smtClean="0">
                <a:solidFill>
                  <a:srgbClr val="FFFFFF"/>
                </a:solidFill>
              </a:rPr>
              <a:t>_1    </a:t>
            </a:r>
            <a:endParaRPr lang="zh-CN" altLang="en-US" dirty="0" smtClean="0">
              <a:solidFill>
                <a:srgbClr val="FFFFFF"/>
              </a:solidFill>
            </a:endParaRPr>
          </a:p>
          <a:p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1264456" y="675577"/>
            <a:ext cx="484632" cy="471563"/>
            <a:chOff x="3303354" y="2367094"/>
            <a:chExt cx="484632" cy="471563"/>
          </a:xfrm>
        </p:grpSpPr>
        <p:sp>
          <p:nvSpPr>
            <p:cNvPr id="13" name="Pentagon 12"/>
            <p:cNvSpPr/>
            <p:nvPr/>
          </p:nvSpPr>
          <p:spPr>
            <a:xfrm rot="5400000">
              <a:off x="3336545" y="2387216"/>
              <a:ext cx="418250" cy="484632"/>
            </a:xfrm>
            <a:prstGeom prst="homePlate">
              <a:avLst>
                <a:gd name="adj" fmla="val 2554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sz="1350">
                <a:solidFill>
                  <a:srgbClr val="FFFFFF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303354" y="2367094"/>
              <a:ext cx="484632" cy="10662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sz="1350">
                <a:solidFill>
                  <a:srgbClr val="FFFFFF"/>
                </a:solidFill>
              </a:endParaRPr>
            </a:p>
          </p:txBody>
        </p: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35882" y="675577"/>
            <a:ext cx="556069" cy="471563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fld id="{5DE872C3-2ED1-43FB-B3C4-BA6F078D7CD3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6725538"/>
            <a:ext cx="12192000" cy="132463"/>
            <a:chOff x="0" y="6725537"/>
            <a:chExt cx="12192000" cy="132463"/>
          </a:xfrm>
        </p:grpSpPr>
        <p:sp>
          <p:nvSpPr>
            <p:cNvPr id="7" name="Rectangle 6"/>
            <p:cNvSpPr/>
            <p:nvPr/>
          </p:nvSpPr>
          <p:spPr>
            <a:xfrm>
              <a:off x="0" y="6725538"/>
              <a:ext cx="2418460" cy="13246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sz="1350">
                <a:solidFill>
                  <a:srgbClr val="FFFFFF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4836919" y="6725537"/>
              <a:ext cx="2596813" cy="1324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sz="1350">
                <a:solidFill>
                  <a:srgbClr val="FFFFFF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9773540" y="6725537"/>
              <a:ext cx="2418460" cy="132463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sz="1350">
                <a:solidFill>
                  <a:srgbClr val="FFFFFF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55080" y="6725537"/>
              <a:ext cx="2418460" cy="1324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sz="1350">
                <a:solidFill>
                  <a:srgbClr val="FFFFFF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418460" y="6725538"/>
              <a:ext cx="2418460" cy="13246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sz="1350">
                <a:solidFill>
                  <a:srgbClr val="FFFFFF"/>
                </a:solidFill>
              </a:endParaRPr>
            </a:p>
          </p:txBody>
        </p:sp>
      </p:grpSp>
      <p:sp>
        <p:nvSpPr>
          <p:cNvPr id="4" name="文本框 3"/>
          <p:cNvSpPr txBox="1"/>
          <p:nvPr userDrawn="1"/>
        </p:nvSpPr>
        <p:spPr>
          <a:xfrm>
            <a:off x="800100" y="620184"/>
            <a:ext cx="73639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C65885"/>
                </a:solidFill>
                <a:ea typeface="冬青黑体简体中文 W6"/>
                <a:cs typeface="+mj-cs"/>
              </a:rPr>
              <a:t>商务扁平多彩信息图表设计</a:t>
            </a:r>
            <a:endParaRPr lang="zh-CN" altLang="en-US" sz="1400" dirty="0">
              <a:solidFill>
                <a:srgbClr val="C65885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 userDrawn="1"/>
        </p:nvCxnSpPr>
        <p:spPr>
          <a:xfrm flipV="1">
            <a:off x="3025297" y="479824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B4EC-7CCE-4981-BEAD-3D2B29EC2B9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7E42-5C45-401B-9CF6-FFDBF3682BD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" y="195106"/>
            <a:ext cx="3126179" cy="569433"/>
            <a:chOff x="0" y="194743"/>
            <a:chExt cx="3126179" cy="569433"/>
          </a:xfrm>
        </p:grpSpPr>
        <p:sp>
          <p:nvSpPr>
            <p:cNvPr id="7" name="圆角矩形 6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0" name="椭圆 9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268367" y="206334"/>
            <a:ext cx="3050788" cy="54697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>
              <a:defRPr sz="16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11299875" y="233505"/>
            <a:ext cx="8294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 smtClean="0">
                <a:solidFill>
                  <a:srgbClr val="000000"/>
                </a:solidFill>
              </a:rPr>
              <a:t>LOGO</a:t>
            </a:r>
            <a:endParaRPr lang="zh-CN" altLang="en-US" sz="2135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 userDrawn="1"/>
        </p:nvCxnSpPr>
        <p:spPr>
          <a:xfrm flipV="1">
            <a:off x="3025297" y="479824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 userDrawn="1"/>
        </p:nvGrpSpPr>
        <p:grpSpPr>
          <a:xfrm>
            <a:off x="1" y="195106"/>
            <a:ext cx="3126179" cy="569433"/>
            <a:chOff x="0" y="194743"/>
            <a:chExt cx="3126179" cy="569433"/>
          </a:xfrm>
        </p:grpSpPr>
        <p:sp>
          <p:nvSpPr>
            <p:cNvPr id="7" name="圆角矩形 6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0" name="椭圆 9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16313" y="206334"/>
            <a:ext cx="3050788" cy="54697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>
              <a:defRPr sz="16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1299875" y="233505"/>
            <a:ext cx="8294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 smtClean="0">
                <a:solidFill>
                  <a:srgbClr val="000000"/>
                </a:solidFill>
              </a:rPr>
              <a:t>LOGO</a:t>
            </a:r>
            <a:endParaRPr lang="zh-CN" altLang="en-US" sz="2135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 userDrawn="1"/>
        </p:nvCxnSpPr>
        <p:spPr>
          <a:xfrm flipV="1">
            <a:off x="3025297" y="479824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B4EC-7CCE-4981-BEAD-3D2B29EC2B9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7E42-5C45-401B-9CF6-FFDBF3682BD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" y="195106"/>
            <a:ext cx="3126179" cy="569433"/>
            <a:chOff x="0" y="194743"/>
            <a:chExt cx="3126179" cy="569433"/>
          </a:xfrm>
        </p:grpSpPr>
        <p:sp>
          <p:nvSpPr>
            <p:cNvPr id="7" name="圆角矩形 6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0" name="椭圆 9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16313" y="206334"/>
            <a:ext cx="3050788" cy="54697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>
              <a:defRPr sz="16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1299875" y="233505"/>
            <a:ext cx="8294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 smtClean="0">
                <a:solidFill>
                  <a:srgbClr val="000000"/>
                </a:solidFill>
              </a:rPr>
              <a:t>LOGO</a:t>
            </a:r>
            <a:endParaRPr lang="zh-CN" altLang="en-US" sz="2135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3" grpId="0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 userDrawn="1"/>
        </p:nvCxnSpPr>
        <p:spPr>
          <a:xfrm flipV="1">
            <a:off x="3025297" y="479824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B4EC-7CCE-4981-BEAD-3D2B29EC2B9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7E42-5C45-401B-9CF6-FFDBF3682BD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" y="195106"/>
            <a:ext cx="3126179" cy="569433"/>
            <a:chOff x="0" y="194743"/>
            <a:chExt cx="3126179" cy="569433"/>
          </a:xfrm>
        </p:grpSpPr>
        <p:sp>
          <p:nvSpPr>
            <p:cNvPr id="7" name="圆角矩形 6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0" name="椭圆 9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16313" y="206334"/>
            <a:ext cx="3050788" cy="54697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>
              <a:defRPr sz="16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1299875" y="233505"/>
            <a:ext cx="8294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 smtClean="0">
                <a:solidFill>
                  <a:srgbClr val="000000"/>
                </a:solidFill>
              </a:rPr>
              <a:t>LOGO</a:t>
            </a:r>
            <a:endParaRPr lang="zh-CN" altLang="en-US" sz="2135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 userDrawn="1"/>
        </p:nvCxnSpPr>
        <p:spPr>
          <a:xfrm flipV="1">
            <a:off x="3025297" y="479824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B4EC-7CCE-4981-BEAD-3D2B29EC2B9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7E42-5C45-401B-9CF6-FFDBF3682BD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" y="195106"/>
            <a:ext cx="3126179" cy="569433"/>
            <a:chOff x="0" y="194743"/>
            <a:chExt cx="3126179" cy="569433"/>
          </a:xfrm>
        </p:grpSpPr>
        <p:sp>
          <p:nvSpPr>
            <p:cNvPr id="7" name="圆角矩形 6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0" name="椭圆 9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16313" y="206334"/>
            <a:ext cx="3050788" cy="54697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>
              <a:defRPr sz="16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1299875" y="233505"/>
            <a:ext cx="8294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 smtClean="0">
                <a:solidFill>
                  <a:srgbClr val="000000"/>
                </a:solidFill>
              </a:rPr>
              <a:t>LOGO</a:t>
            </a:r>
            <a:endParaRPr lang="zh-CN" altLang="en-US" sz="2135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 userDrawn="1"/>
        </p:nvCxnSpPr>
        <p:spPr>
          <a:xfrm flipV="1">
            <a:off x="3025297" y="479824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B4EC-7CCE-4981-BEAD-3D2B29EC2B9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7E42-5C45-401B-9CF6-FFDBF3682BD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" y="195106"/>
            <a:ext cx="3126179" cy="569433"/>
            <a:chOff x="0" y="194743"/>
            <a:chExt cx="3126179" cy="569433"/>
          </a:xfrm>
        </p:grpSpPr>
        <p:sp>
          <p:nvSpPr>
            <p:cNvPr id="7" name="圆角矩形 6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0" name="椭圆 9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16313" y="206334"/>
            <a:ext cx="3050788" cy="54697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>
              <a:defRPr sz="16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1299875" y="233505"/>
            <a:ext cx="8294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 smtClean="0">
                <a:solidFill>
                  <a:srgbClr val="000000"/>
                </a:solidFill>
              </a:rPr>
              <a:t>LOGO</a:t>
            </a:r>
            <a:endParaRPr lang="zh-CN" altLang="en-US" sz="2135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 userDrawn="1"/>
        </p:nvCxnSpPr>
        <p:spPr>
          <a:xfrm flipV="1">
            <a:off x="3025297" y="479824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B4EC-7CCE-4981-BEAD-3D2B29EC2B9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7E42-5C45-401B-9CF6-FFDBF3682BD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" y="195106"/>
            <a:ext cx="3126179" cy="569433"/>
            <a:chOff x="0" y="194743"/>
            <a:chExt cx="3126179" cy="569433"/>
          </a:xfrm>
        </p:grpSpPr>
        <p:sp>
          <p:nvSpPr>
            <p:cNvPr id="7" name="圆角矩形 6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0" name="椭圆 9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16313" y="206334"/>
            <a:ext cx="3050788" cy="54697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>
              <a:defRPr sz="16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1299875" y="233505"/>
            <a:ext cx="8294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 smtClean="0">
                <a:solidFill>
                  <a:srgbClr val="000000"/>
                </a:solidFill>
              </a:rPr>
              <a:t>LOGO</a:t>
            </a:r>
            <a:endParaRPr lang="zh-CN" altLang="en-US" sz="2135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8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 userDrawn="1"/>
        </p:nvCxnSpPr>
        <p:spPr>
          <a:xfrm flipV="1">
            <a:off x="3025297" y="479824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B4EC-7CCE-4981-BEAD-3D2B29EC2B9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7E42-5C45-401B-9CF6-FFDBF3682BD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" y="195106"/>
            <a:ext cx="3126179" cy="569433"/>
            <a:chOff x="0" y="194743"/>
            <a:chExt cx="3126179" cy="569433"/>
          </a:xfrm>
        </p:grpSpPr>
        <p:sp>
          <p:nvSpPr>
            <p:cNvPr id="7" name="圆角矩形 6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0" name="椭圆 9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16313" y="206334"/>
            <a:ext cx="3050788" cy="54697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>
              <a:defRPr sz="16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1299875" y="233505"/>
            <a:ext cx="8294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 smtClean="0">
                <a:solidFill>
                  <a:srgbClr val="000000"/>
                </a:solidFill>
              </a:rPr>
              <a:t>LOGO</a:t>
            </a:r>
            <a:endParaRPr lang="zh-CN" altLang="en-US" sz="2135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 userDrawn="1"/>
        </p:nvCxnSpPr>
        <p:spPr>
          <a:xfrm flipV="1">
            <a:off x="3025297" y="479824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B4EC-7CCE-4981-BEAD-3D2B29EC2B9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7E42-5C45-401B-9CF6-FFDBF3682BD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" y="195106"/>
            <a:ext cx="3126179" cy="569433"/>
            <a:chOff x="0" y="194743"/>
            <a:chExt cx="3126179" cy="569433"/>
          </a:xfrm>
        </p:grpSpPr>
        <p:sp>
          <p:nvSpPr>
            <p:cNvPr id="7" name="圆角矩形 6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0" name="椭圆 9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16313" y="206334"/>
            <a:ext cx="3050788" cy="54697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>
              <a:defRPr sz="16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1299875" y="233505"/>
            <a:ext cx="829458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5" dirty="0" smtClean="0">
                <a:solidFill>
                  <a:srgbClr val="000000"/>
                </a:solidFill>
              </a:rPr>
              <a:t>LOGO</a:t>
            </a:r>
            <a:endParaRPr lang="zh-CN" altLang="en-US" sz="2135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31000" r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pPr/>
              <a:t>2019/6/29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9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E402B-9921-40FA-8360-13107767672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7" r:id="rId25"/>
    <p:sldLayoutId id="2147483688" r:id="rId26"/>
    <p:sldLayoutId id="2147483689" r:id="rId27"/>
  </p:sldLayoutIdLst>
  <p:transition spd="slow">
    <p:push dir="u"/>
  </p:transition>
  <p:timing>
    <p:tnLst>
      <p:par>
        <p:cTn id="1" dur="indefinite" restart="never" nodeType="tmRoot"/>
      </p:par>
    </p:tnLst>
  </p:timing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chemeClr val="bg1">
                <a:lumMod val="85000"/>
              </a:schemeClr>
            </a:gs>
            <a:gs pos="83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F5963-E163-4312-8944-BDF5C204B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2019/6/29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5A32F0-961C-4CCD-968D-4DED4490FA6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8545824" y="3376864"/>
            <a:ext cx="2199801" cy="1964871"/>
          </a:xfrm>
          <a:custGeom>
            <a:avLst/>
            <a:gdLst>
              <a:gd name="connsiteX0" fmla="*/ 928740 w 2199801"/>
              <a:gd name="connsiteY0" fmla="*/ 0 h 1964871"/>
              <a:gd name="connsiteX1" fmla="*/ 946889 w 2199801"/>
              <a:gd name="connsiteY1" fmla="*/ 5 h 1964871"/>
              <a:gd name="connsiteX2" fmla="*/ 1551718 w 2199801"/>
              <a:gd name="connsiteY2" fmla="*/ 160 h 1964871"/>
              <a:gd name="connsiteX3" fmla="*/ 1724864 w 2199801"/>
              <a:gd name="connsiteY3" fmla="*/ 100126 h 1964871"/>
              <a:gd name="connsiteX4" fmla="*/ 2176481 w 2199801"/>
              <a:gd name="connsiteY4" fmla="*/ 881887 h 1964871"/>
              <a:gd name="connsiteX5" fmla="*/ 2176033 w 2199801"/>
              <a:gd name="connsiteY5" fmla="*/ 1082596 h 1964871"/>
              <a:gd name="connsiteX6" fmla="*/ 1724814 w 2199801"/>
              <a:gd name="connsiteY6" fmla="*/ 1864130 h 1964871"/>
              <a:gd name="connsiteX7" fmla="*/ 1551220 w 2199801"/>
              <a:gd name="connsiteY7" fmla="*/ 1964871 h 1964871"/>
              <a:gd name="connsiteX8" fmla="*/ 648385 w 2199801"/>
              <a:gd name="connsiteY8" fmla="*/ 1964642 h 1964871"/>
              <a:gd name="connsiteX9" fmla="*/ 475239 w 2199801"/>
              <a:gd name="connsiteY9" fmla="*/ 1864676 h 1964871"/>
              <a:gd name="connsiteX10" fmla="*/ 23624 w 2199801"/>
              <a:gd name="connsiteY10" fmla="*/ 1082914 h 1964871"/>
              <a:gd name="connsiteX11" fmla="*/ 24071 w 2199801"/>
              <a:gd name="connsiteY11" fmla="*/ 882205 h 1964871"/>
              <a:gd name="connsiteX12" fmla="*/ 329674 w 2199801"/>
              <a:gd name="connsiteY12" fmla="*/ 352885 h 1964871"/>
              <a:gd name="connsiteX13" fmla="*/ 375044 w 2199801"/>
              <a:gd name="connsiteY13" fmla="*/ 366968 h 1964871"/>
              <a:gd name="connsiteX14" fmla="*/ 469472 w 2199801"/>
              <a:gd name="connsiteY14" fmla="*/ 376487 h 1964871"/>
              <a:gd name="connsiteX15" fmla="*/ 928501 w 2199801"/>
              <a:gd name="connsiteY15" fmla="*/ 2368 h 1964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99801" h="1964871">
                <a:moveTo>
                  <a:pt x="928740" y="0"/>
                </a:moveTo>
                <a:lnTo>
                  <a:pt x="946889" y="5"/>
                </a:lnTo>
                <a:lnTo>
                  <a:pt x="1551718" y="160"/>
                </a:lnTo>
                <a:cubicBezTo>
                  <a:pt x="1614503" y="1053"/>
                  <a:pt x="1692699" y="46199"/>
                  <a:pt x="1724864" y="100126"/>
                </a:cubicBezTo>
                <a:lnTo>
                  <a:pt x="2176481" y="881887"/>
                </a:lnTo>
                <a:cubicBezTo>
                  <a:pt x="2207841" y="937210"/>
                  <a:pt x="2207456" y="1028168"/>
                  <a:pt x="2176033" y="1082596"/>
                </a:cubicBezTo>
                <a:lnTo>
                  <a:pt x="1724814" y="1864130"/>
                </a:lnTo>
                <a:cubicBezTo>
                  <a:pt x="1692584" y="1919954"/>
                  <a:pt x="1614812" y="1964370"/>
                  <a:pt x="1551220" y="1964871"/>
                </a:cubicBezTo>
                <a:lnTo>
                  <a:pt x="648385" y="1964642"/>
                </a:lnTo>
                <a:cubicBezTo>
                  <a:pt x="584796" y="1965145"/>
                  <a:pt x="506599" y="1919999"/>
                  <a:pt x="475239" y="1864676"/>
                </a:cubicBezTo>
                <a:lnTo>
                  <a:pt x="23624" y="1082914"/>
                </a:lnTo>
                <a:cubicBezTo>
                  <a:pt x="-7737" y="1027591"/>
                  <a:pt x="-8159" y="938029"/>
                  <a:pt x="24071" y="882205"/>
                </a:cubicBezTo>
                <a:lnTo>
                  <a:pt x="329674" y="352885"/>
                </a:lnTo>
                <a:lnTo>
                  <a:pt x="375044" y="366968"/>
                </a:lnTo>
                <a:cubicBezTo>
                  <a:pt x="405546" y="373210"/>
                  <a:pt x="437126" y="376488"/>
                  <a:pt x="469472" y="376487"/>
                </a:cubicBezTo>
                <a:cubicBezTo>
                  <a:pt x="695899" y="376487"/>
                  <a:pt x="884810" y="215877"/>
                  <a:pt x="928501" y="2368"/>
                </a:cubicBezTo>
                <a:close/>
              </a:path>
            </a:pathLst>
          </a:custGeom>
          <a:pattFill prst="dkDnDiag">
            <a:fgClr>
              <a:srgbClr val="F8F8F8"/>
            </a:fgClr>
            <a:bgClr>
              <a:srgbClr val="FFFFFF"/>
            </a:bgClr>
          </a:patt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Freeform 5"/>
          <p:cNvSpPr/>
          <p:nvPr/>
        </p:nvSpPr>
        <p:spPr bwMode="auto">
          <a:xfrm>
            <a:off x="9001862" y="3788650"/>
            <a:ext cx="1287721" cy="114129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1B3C5"/>
          </a:solidFill>
          <a:ln w="15875"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方正正纤黑简体" panose="02000000000000000000" pitchFamily="2" charset="-122"/>
              <a:sym typeface="Arial" panose="020B0604020202020204" pitchFamily="34" charset="0"/>
            </a:endParaRPr>
          </a:p>
        </p:txBody>
      </p:sp>
      <p:grpSp>
        <p:nvGrpSpPr>
          <p:cNvPr id="8" name="组合 90"/>
          <p:cNvGrpSpPr/>
          <p:nvPr/>
        </p:nvGrpSpPr>
        <p:grpSpPr bwMode="auto">
          <a:xfrm>
            <a:off x="9489580" y="4225278"/>
            <a:ext cx="312283" cy="268039"/>
            <a:chOff x="3787022" y="1797643"/>
            <a:chExt cx="550817" cy="473832"/>
          </a:xfrm>
          <a:solidFill>
            <a:srgbClr val="FFFFFF"/>
          </a:solidFill>
        </p:grpSpPr>
        <p:sp>
          <p:nvSpPr>
            <p:cNvPr id="9" name="Oval 217"/>
            <p:cNvSpPr>
              <a:spLocks noChangeArrowheads="1"/>
            </p:cNvSpPr>
            <p:nvPr/>
          </p:nvSpPr>
          <p:spPr bwMode="auto">
            <a:xfrm>
              <a:off x="4007132" y="1931010"/>
              <a:ext cx="108428" cy="135536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" name="Freeform 218"/>
            <p:cNvSpPr/>
            <p:nvPr/>
          </p:nvSpPr>
          <p:spPr bwMode="auto">
            <a:xfrm>
              <a:off x="4079779" y="2081725"/>
              <a:ext cx="96502" cy="133367"/>
            </a:xfrm>
            <a:custGeom>
              <a:avLst/>
              <a:gdLst>
                <a:gd name="T0" fmla="*/ 91423 w 38"/>
                <a:gd name="T1" fmla="*/ 30777 h 52"/>
                <a:gd name="T2" fmla="*/ 60949 w 38"/>
                <a:gd name="T3" fmla="*/ 2565 h 52"/>
                <a:gd name="T4" fmla="*/ 30474 w 38"/>
                <a:gd name="T5" fmla="*/ 2565 h 52"/>
                <a:gd name="T6" fmla="*/ 50791 w 38"/>
                <a:gd name="T7" fmla="*/ 17953 h 52"/>
                <a:gd name="T8" fmla="*/ 22856 w 38"/>
                <a:gd name="T9" fmla="*/ 33342 h 52"/>
                <a:gd name="T10" fmla="*/ 35553 w 38"/>
                <a:gd name="T11" fmla="*/ 53860 h 52"/>
                <a:gd name="T12" fmla="*/ 0 w 38"/>
                <a:gd name="T13" fmla="*/ 133367 h 52"/>
                <a:gd name="T14" fmla="*/ 0 w 38"/>
                <a:gd name="T15" fmla="*/ 133367 h 52"/>
                <a:gd name="T16" fmla="*/ 96502 w 38"/>
                <a:gd name="T17" fmla="*/ 94896 h 52"/>
                <a:gd name="T18" fmla="*/ 91423 w 38"/>
                <a:gd name="T19" fmla="*/ 30777 h 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8"/>
                <a:gd name="T31" fmla="*/ 0 h 52"/>
                <a:gd name="T32" fmla="*/ 38 w 38"/>
                <a:gd name="T33" fmla="*/ 52 h 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8" h="52">
                  <a:moveTo>
                    <a:pt x="36" y="12"/>
                  </a:moveTo>
                  <a:cubicBezTo>
                    <a:pt x="36" y="5"/>
                    <a:pt x="30" y="0"/>
                    <a:pt x="24" y="1"/>
                  </a:cubicBezTo>
                  <a:cubicBezTo>
                    <a:pt x="24" y="1"/>
                    <a:pt x="19" y="1"/>
                    <a:pt x="12" y="1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5" y="51"/>
                    <a:pt x="28" y="45"/>
                    <a:pt x="38" y="37"/>
                  </a:cubicBezTo>
                  <a:lnTo>
                    <a:pt x="36" y="12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Freeform 219"/>
            <p:cNvSpPr/>
            <p:nvPr/>
          </p:nvSpPr>
          <p:spPr bwMode="auto">
            <a:xfrm>
              <a:off x="3948581" y="2081725"/>
              <a:ext cx="95417" cy="133367"/>
            </a:xfrm>
            <a:custGeom>
              <a:avLst/>
              <a:gdLst>
                <a:gd name="T0" fmla="*/ 59313 w 37"/>
                <a:gd name="T1" fmla="*/ 53860 h 52"/>
                <a:gd name="T2" fmla="*/ 72207 w 37"/>
                <a:gd name="T3" fmla="*/ 33342 h 52"/>
                <a:gd name="T4" fmla="*/ 43840 w 37"/>
                <a:gd name="T5" fmla="*/ 17953 h 52"/>
                <a:gd name="T6" fmla="*/ 64471 w 37"/>
                <a:gd name="T7" fmla="*/ 0 h 52"/>
                <a:gd name="T8" fmla="*/ 38683 w 37"/>
                <a:gd name="T9" fmla="*/ 2565 h 52"/>
                <a:gd name="T10" fmla="*/ 38683 w 37"/>
                <a:gd name="T11" fmla="*/ 2565 h 52"/>
                <a:gd name="T12" fmla="*/ 5158 w 37"/>
                <a:gd name="T13" fmla="*/ 30777 h 52"/>
                <a:gd name="T14" fmla="*/ 0 w 37"/>
                <a:gd name="T15" fmla="*/ 94896 h 52"/>
                <a:gd name="T16" fmla="*/ 95417 w 37"/>
                <a:gd name="T17" fmla="*/ 133367 h 52"/>
                <a:gd name="T18" fmla="*/ 95417 w 37"/>
                <a:gd name="T19" fmla="*/ 133367 h 52"/>
                <a:gd name="T20" fmla="*/ 59313 w 37"/>
                <a:gd name="T21" fmla="*/ 53860 h 5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37"/>
                <a:gd name="T34" fmla="*/ 0 h 52"/>
                <a:gd name="T35" fmla="*/ 37 w 37"/>
                <a:gd name="T36" fmla="*/ 52 h 5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37" h="52">
                  <a:moveTo>
                    <a:pt x="23" y="21"/>
                  </a:moveTo>
                  <a:cubicBezTo>
                    <a:pt x="28" y="13"/>
                    <a:pt x="28" y="13"/>
                    <a:pt x="28" y="13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9" y="0"/>
                    <a:pt x="15" y="0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8" y="0"/>
                    <a:pt x="3" y="5"/>
                    <a:pt x="2" y="1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0" y="46"/>
                    <a:pt x="23" y="51"/>
                    <a:pt x="37" y="52"/>
                  </a:cubicBezTo>
                  <a:cubicBezTo>
                    <a:pt x="37" y="52"/>
                    <a:pt x="37" y="52"/>
                    <a:pt x="37" y="52"/>
                  </a:cubicBezTo>
                  <a:lnTo>
                    <a:pt x="23" y="21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" name="Freeform 220"/>
            <p:cNvSpPr/>
            <p:nvPr/>
          </p:nvSpPr>
          <p:spPr bwMode="auto">
            <a:xfrm>
              <a:off x="4043998" y="2081725"/>
              <a:ext cx="35782" cy="28191"/>
            </a:xfrm>
            <a:custGeom>
              <a:avLst/>
              <a:gdLst>
                <a:gd name="T0" fmla="*/ 30360 w 33"/>
                <a:gd name="T1" fmla="*/ 28191 h 26"/>
                <a:gd name="T2" fmla="*/ 30360 w 33"/>
                <a:gd name="T3" fmla="*/ 28191 h 26"/>
                <a:gd name="T4" fmla="*/ 35782 w 33"/>
                <a:gd name="T5" fmla="*/ 26022 h 26"/>
                <a:gd name="T6" fmla="*/ 30360 w 33"/>
                <a:gd name="T7" fmla="*/ 0 h 26"/>
                <a:gd name="T8" fmla="*/ 7590 w 33"/>
                <a:gd name="T9" fmla="*/ 0 h 26"/>
                <a:gd name="T10" fmla="*/ 0 w 33"/>
                <a:gd name="T11" fmla="*/ 26022 h 26"/>
                <a:gd name="T12" fmla="*/ 4337 w 33"/>
                <a:gd name="T13" fmla="*/ 28191 h 26"/>
                <a:gd name="T14" fmla="*/ 4337 w 33"/>
                <a:gd name="T15" fmla="*/ 28191 h 26"/>
                <a:gd name="T16" fmla="*/ 30360 w 33"/>
                <a:gd name="T17" fmla="*/ 28191 h 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3"/>
                <a:gd name="T28" fmla="*/ 0 h 26"/>
                <a:gd name="T29" fmla="*/ 33 w 33"/>
                <a:gd name="T30" fmla="*/ 26 h 2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3" h="26">
                  <a:moveTo>
                    <a:pt x="28" y="26"/>
                  </a:moveTo>
                  <a:lnTo>
                    <a:pt x="28" y="26"/>
                  </a:lnTo>
                  <a:lnTo>
                    <a:pt x="33" y="24"/>
                  </a:lnTo>
                  <a:lnTo>
                    <a:pt x="28" y="0"/>
                  </a:lnTo>
                  <a:lnTo>
                    <a:pt x="7" y="0"/>
                  </a:lnTo>
                  <a:lnTo>
                    <a:pt x="0" y="24"/>
                  </a:lnTo>
                  <a:lnTo>
                    <a:pt x="4" y="26"/>
                  </a:lnTo>
                  <a:lnTo>
                    <a:pt x="28" y="26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3" name="Freeform 221"/>
            <p:cNvSpPr/>
            <p:nvPr/>
          </p:nvSpPr>
          <p:spPr bwMode="auto">
            <a:xfrm>
              <a:off x="4043998" y="2109916"/>
              <a:ext cx="35782" cy="108428"/>
            </a:xfrm>
            <a:custGeom>
              <a:avLst/>
              <a:gdLst>
                <a:gd name="T0" fmla="*/ 30670 w 14"/>
                <a:gd name="T1" fmla="*/ 0 h 42"/>
                <a:gd name="T2" fmla="*/ 30670 w 14"/>
                <a:gd name="T3" fmla="*/ 0 h 42"/>
                <a:gd name="T4" fmla="*/ 5112 w 14"/>
                <a:gd name="T5" fmla="*/ 0 h 42"/>
                <a:gd name="T6" fmla="*/ 5112 w 14"/>
                <a:gd name="T7" fmla="*/ 0 h 42"/>
                <a:gd name="T8" fmla="*/ 0 w 14"/>
                <a:gd name="T9" fmla="*/ 105846 h 42"/>
                <a:gd name="T10" fmla="*/ 0 w 14"/>
                <a:gd name="T11" fmla="*/ 105846 h 42"/>
                <a:gd name="T12" fmla="*/ 17891 w 14"/>
                <a:gd name="T13" fmla="*/ 108428 h 42"/>
                <a:gd name="T14" fmla="*/ 35782 w 14"/>
                <a:gd name="T15" fmla="*/ 105846 h 42"/>
                <a:gd name="T16" fmla="*/ 35782 w 14"/>
                <a:gd name="T17" fmla="*/ 105846 h 42"/>
                <a:gd name="T18" fmla="*/ 30670 w 14"/>
                <a:gd name="T19" fmla="*/ 0 h 4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4"/>
                <a:gd name="T31" fmla="*/ 0 h 42"/>
                <a:gd name="T32" fmla="*/ 14 w 14"/>
                <a:gd name="T33" fmla="*/ 42 h 4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4" h="42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3" y="42"/>
                    <a:pt x="5" y="42"/>
                    <a:pt x="7" y="42"/>
                  </a:cubicBezTo>
                  <a:cubicBezTo>
                    <a:pt x="10" y="42"/>
                    <a:pt x="12" y="42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" name="Freeform 222"/>
            <p:cNvSpPr/>
            <p:nvPr/>
          </p:nvSpPr>
          <p:spPr bwMode="auto">
            <a:xfrm>
              <a:off x="3826056" y="2032933"/>
              <a:ext cx="460821" cy="238542"/>
            </a:xfrm>
            <a:custGeom>
              <a:avLst/>
              <a:gdLst>
                <a:gd name="T0" fmla="*/ 235531 w 180"/>
                <a:gd name="T1" fmla="*/ 238542 h 93"/>
                <a:gd name="T2" fmla="*/ 0 w 180"/>
                <a:gd name="T3" fmla="*/ 0 h 93"/>
                <a:gd name="T4" fmla="*/ 58883 w 180"/>
                <a:gd name="T5" fmla="*/ 0 h 93"/>
                <a:gd name="T6" fmla="*/ 235531 w 180"/>
                <a:gd name="T7" fmla="*/ 179548 h 93"/>
                <a:gd name="T8" fmla="*/ 404498 w 180"/>
                <a:gd name="T9" fmla="*/ 56429 h 93"/>
                <a:gd name="T10" fmla="*/ 460821 w 180"/>
                <a:gd name="T11" fmla="*/ 76949 h 93"/>
                <a:gd name="T12" fmla="*/ 235531 w 180"/>
                <a:gd name="T13" fmla="*/ 238542 h 9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80"/>
                <a:gd name="T22" fmla="*/ 0 h 93"/>
                <a:gd name="T23" fmla="*/ 180 w 180"/>
                <a:gd name="T24" fmla="*/ 93 h 9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80" h="93">
                  <a:moveTo>
                    <a:pt x="92" y="93"/>
                  </a:moveTo>
                  <a:cubicBezTo>
                    <a:pt x="41" y="93"/>
                    <a:pt x="0" y="51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39"/>
                    <a:pt x="54" y="70"/>
                    <a:pt x="92" y="70"/>
                  </a:cubicBezTo>
                  <a:cubicBezTo>
                    <a:pt x="122" y="70"/>
                    <a:pt x="149" y="51"/>
                    <a:pt x="158" y="22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68" y="67"/>
                    <a:pt x="132" y="93"/>
                    <a:pt x="92" y="93"/>
                  </a:cubicBez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5" name="Freeform 223"/>
            <p:cNvSpPr/>
            <p:nvPr/>
          </p:nvSpPr>
          <p:spPr bwMode="auto">
            <a:xfrm>
              <a:off x="3787022" y="1979802"/>
              <a:ext cx="133367" cy="66142"/>
            </a:xfrm>
            <a:custGeom>
              <a:avLst/>
              <a:gdLst>
                <a:gd name="T0" fmla="*/ 133367 w 123"/>
                <a:gd name="T1" fmla="*/ 66142 h 61"/>
                <a:gd name="T2" fmla="*/ 67226 w 123"/>
                <a:gd name="T3" fmla="*/ 0 h 61"/>
                <a:gd name="T4" fmla="*/ 0 w 123"/>
                <a:gd name="T5" fmla="*/ 66142 h 61"/>
                <a:gd name="T6" fmla="*/ 133367 w 123"/>
                <a:gd name="T7" fmla="*/ 66142 h 6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3"/>
                <a:gd name="T13" fmla="*/ 0 h 61"/>
                <a:gd name="T14" fmla="*/ 123 w 123"/>
                <a:gd name="T15" fmla="*/ 61 h 6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3" h="61">
                  <a:moveTo>
                    <a:pt x="123" y="61"/>
                  </a:moveTo>
                  <a:lnTo>
                    <a:pt x="62" y="0"/>
                  </a:lnTo>
                  <a:lnTo>
                    <a:pt x="0" y="61"/>
                  </a:lnTo>
                  <a:lnTo>
                    <a:pt x="123" y="61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Freeform 224"/>
            <p:cNvSpPr/>
            <p:nvPr/>
          </p:nvSpPr>
          <p:spPr bwMode="auto">
            <a:xfrm>
              <a:off x="3837984" y="1797643"/>
              <a:ext cx="461905" cy="235290"/>
            </a:xfrm>
            <a:custGeom>
              <a:avLst/>
              <a:gdLst>
                <a:gd name="T0" fmla="*/ 461905 w 180"/>
                <a:gd name="T1" fmla="*/ 235290 h 92"/>
                <a:gd name="T2" fmla="*/ 402884 w 180"/>
                <a:gd name="T3" fmla="*/ 235290 h 92"/>
                <a:gd name="T4" fmla="*/ 225820 w 180"/>
                <a:gd name="T5" fmla="*/ 58823 h 92"/>
                <a:gd name="T6" fmla="*/ 53889 w 180"/>
                <a:gd name="T7" fmla="*/ 179025 h 92"/>
                <a:gd name="T8" fmla="*/ 0 w 180"/>
                <a:gd name="T9" fmla="*/ 161122 h 92"/>
                <a:gd name="T10" fmla="*/ 225820 w 180"/>
                <a:gd name="T11" fmla="*/ 0 h 92"/>
                <a:gd name="T12" fmla="*/ 461905 w 180"/>
                <a:gd name="T13" fmla="*/ 235290 h 9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80"/>
                <a:gd name="T22" fmla="*/ 0 h 92"/>
                <a:gd name="T23" fmla="*/ 180 w 180"/>
                <a:gd name="T24" fmla="*/ 92 h 9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80" h="92">
                  <a:moveTo>
                    <a:pt x="180" y="92"/>
                  </a:moveTo>
                  <a:cubicBezTo>
                    <a:pt x="157" y="92"/>
                    <a:pt x="157" y="92"/>
                    <a:pt x="157" y="92"/>
                  </a:cubicBezTo>
                  <a:cubicBezTo>
                    <a:pt x="157" y="54"/>
                    <a:pt x="126" y="23"/>
                    <a:pt x="88" y="23"/>
                  </a:cubicBezTo>
                  <a:cubicBezTo>
                    <a:pt x="57" y="23"/>
                    <a:pt x="31" y="42"/>
                    <a:pt x="21" y="7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2" y="25"/>
                    <a:pt x="48" y="0"/>
                    <a:pt x="88" y="0"/>
                  </a:cubicBezTo>
                  <a:cubicBezTo>
                    <a:pt x="139" y="0"/>
                    <a:pt x="180" y="41"/>
                    <a:pt x="180" y="92"/>
                  </a:cubicBez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" name="Freeform 225"/>
            <p:cNvSpPr/>
            <p:nvPr/>
          </p:nvSpPr>
          <p:spPr bwMode="auto">
            <a:xfrm>
              <a:off x="4202303" y="2021005"/>
              <a:ext cx="135536" cy="68310"/>
            </a:xfrm>
            <a:custGeom>
              <a:avLst/>
              <a:gdLst>
                <a:gd name="T0" fmla="*/ 0 w 125"/>
                <a:gd name="T1" fmla="*/ 0 h 63"/>
                <a:gd name="T2" fmla="*/ 69394 w 125"/>
                <a:gd name="T3" fmla="*/ 68310 h 63"/>
                <a:gd name="T4" fmla="*/ 135536 w 125"/>
                <a:gd name="T5" fmla="*/ 0 h 63"/>
                <a:gd name="T6" fmla="*/ 0 w 125"/>
                <a:gd name="T7" fmla="*/ 0 h 6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5"/>
                <a:gd name="T13" fmla="*/ 0 h 63"/>
                <a:gd name="T14" fmla="*/ 125 w 125"/>
                <a:gd name="T15" fmla="*/ 63 h 6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5" h="63">
                  <a:moveTo>
                    <a:pt x="0" y="0"/>
                  </a:moveTo>
                  <a:lnTo>
                    <a:pt x="64" y="63"/>
                  </a:lnTo>
                  <a:lnTo>
                    <a:pt x="1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20" name="任意多边形 19"/>
          <p:cNvSpPr/>
          <p:nvPr/>
        </p:nvSpPr>
        <p:spPr>
          <a:xfrm>
            <a:off x="7082790" y="2496481"/>
            <a:ext cx="2026434" cy="1964942"/>
          </a:xfrm>
          <a:custGeom>
            <a:avLst/>
            <a:gdLst>
              <a:gd name="connsiteX0" fmla="*/ 648884 w 2026434"/>
              <a:gd name="connsiteY0" fmla="*/ 0 h 1964942"/>
              <a:gd name="connsiteX1" fmla="*/ 1551718 w 2026434"/>
              <a:gd name="connsiteY1" fmla="*/ 229 h 1964942"/>
              <a:gd name="connsiteX2" fmla="*/ 1724865 w 2026434"/>
              <a:gd name="connsiteY2" fmla="*/ 100196 h 1964942"/>
              <a:gd name="connsiteX3" fmla="*/ 1985955 w 2026434"/>
              <a:gd name="connsiteY3" fmla="*/ 552154 h 1964942"/>
              <a:gd name="connsiteX4" fmla="*/ 2016766 w 2026434"/>
              <a:gd name="connsiteY4" fmla="*/ 605484 h 1964942"/>
              <a:gd name="connsiteX5" fmla="*/ 1976958 w 2026434"/>
              <a:gd name="connsiteY5" fmla="*/ 638328 h 1964942"/>
              <a:gd name="connsiteX6" fmla="*/ 1839723 w 2026434"/>
              <a:gd name="connsiteY6" fmla="*/ 969642 h 1964942"/>
              <a:gd name="connsiteX7" fmla="*/ 1976958 w 2026434"/>
              <a:gd name="connsiteY7" fmla="*/ 1300955 h 1964942"/>
              <a:gd name="connsiteX8" fmla="*/ 2026434 w 2026434"/>
              <a:gd name="connsiteY8" fmla="*/ 1341779 h 1964942"/>
              <a:gd name="connsiteX9" fmla="*/ 1966837 w 2026434"/>
              <a:gd name="connsiteY9" fmla="*/ 1445004 h 1964942"/>
              <a:gd name="connsiteX10" fmla="*/ 1724816 w 2026434"/>
              <a:gd name="connsiteY10" fmla="*/ 1864201 h 1964942"/>
              <a:gd name="connsiteX11" fmla="*/ 1551222 w 2026434"/>
              <a:gd name="connsiteY11" fmla="*/ 1964942 h 1964942"/>
              <a:gd name="connsiteX12" fmla="*/ 648386 w 2026434"/>
              <a:gd name="connsiteY12" fmla="*/ 1964713 h 1964942"/>
              <a:gd name="connsiteX13" fmla="*/ 475240 w 2026434"/>
              <a:gd name="connsiteY13" fmla="*/ 1864748 h 1964942"/>
              <a:gd name="connsiteX14" fmla="*/ 23624 w 2026434"/>
              <a:gd name="connsiteY14" fmla="*/ 1082984 h 1964942"/>
              <a:gd name="connsiteX15" fmla="*/ 24071 w 2026434"/>
              <a:gd name="connsiteY15" fmla="*/ 882276 h 1964942"/>
              <a:gd name="connsiteX16" fmla="*/ 475291 w 2026434"/>
              <a:gd name="connsiteY16" fmla="*/ 100743 h 1964942"/>
              <a:gd name="connsiteX17" fmla="*/ 648884 w 2026434"/>
              <a:gd name="connsiteY17" fmla="*/ 0 h 196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026434" h="1964942">
                <a:moveTo>
                  <a:pt x="648884" y="0"/>
                </a:moveTo>
                <a:cubicBezTo>
                  <a:pt x="1551718" y="229"/>
                  <a:pt x="1551718" y="229"/>
                  <a:pt x="1551718" y="229"/>
                </a:cubicBezTo>
                <a:cubicBezTo>
                  <a:pt x="1614503" y="1124"/>
                  <a:pt x="1692699" y="46270"/>
                  <a:pt x="1724865" y="100196"/>
                </a:cubicBezTo>
                <a:cubicBezTo>
                  <a:pt x="1837770" y="295637"/>
                  <a:pt x="1922447" y="442218"/>
                  <a:pt x="1985955" y="552154"/>
                </a:cubicBezTo>
                <a:lnTo>
                  <a:pt x="2016766" y="605484"/>
                </a:lnTo>
                <a:lnTo>
                  <a:pt x="1976958" y="638328"/>
                </a:lnTo>
                <a:cubicBezTo>
                  <a:pt x="1892167" y="723118"/>
                  <a:pt x="1839723" y="840256"/>
                  <a:pt x="1839723" y="969642"/>
                </a:cubicBezTo>
                <a:cubicBezTo>
                  <a:pt x="1839723" y="1099028"/>
                  <a:pt x="1892167" y="1216165"/>
                  <a:pt x="1976958" y="1300955"/>
                </a:cubicBezTo>
                <a:lnTo>
                  <a:pt x="2026434" y="1341779"/>
                </a:lnTo>
                <a:lnTo>
                  <a:pt x="1966837" y="1445004"/>
                </a:lnTo>
                <a:cubicBezTo>
                  <a:pt x="1724816" y="1864201"/>
                  <a:pt x="1724816" y="1864201"/>
                  <a:pt x="1724816" y="1864201"/>
                </a:cubicBezTo>
                <a:cubicBezTo>
                  <a:pt x="1692584" y="1920025"/>
                  <a:pt x="1614811" y="1964440"/>
                  <a:pt x="1551222" y="1964942"/>
                </a:cubicBezTo>
                <a:cubicBezTo>
                  <a:pt x="648386" y="1964713"/>
                  <a:pt x="648386" y="1964713"/>
                  <a:pt x="648386" y="1964713"/>
                </a:cubicBezTo>
                <a:cubicBezTo>
                  <a:pt x="584795" y="1965216"/>
                  <a:pt x="506600" y="1920070"/>
                  <a:pt x="475240" y="1864748"/>
                </a:cubicBezTo>
                <a:cubicBezTo>
                  <a:pt x="23624" y="1082984"/>
                  <a:pt x="23624" y="1082984"/>
                  <a:pt x="23624" y="1082984"/>
                </a:cubicBezTo>
                <a:cubicBezTo>
                  <a:pt x="-7738" y="1027662"/>
                  <a:pt x="-8160" y="938100"/>
                  <a:pt x="24071" y="882276"/>
                </a:cubicBezTo>
                <a:lnTo>
                  <a:pt x="475291" y="100743"/>
                </a:lnTo>
                <a:cubicBezTo>
                  <a:pt x="506715" y="46313"/>
                  <a:pt x="585293" y="503"/>
                  <a:pt x="648884" y="0"/>
                </a:cubicBezTo>
                <a:close/>
              </a:path>
            </a:pathLst>
          </a:custGeom>
          <a:pattFill prst="dkDnDiag">
            <a:fgClr>
              <a:srgbClr val="F8F8F8"/>
            </a:fgClr>
            <a:bgClr>
              <a:srgbClr val="FFFFFF"/>
            </a:bgClr>
          </a:patt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5" name="任意多边形 24"/>
          <p:cNvSpPr/>
          <p:nvPr/>
        </p:nvSpPr>
        <p:spPr>
          <a:xfrm>
            <a:off x="8545824" y="1821869"/>
            <a:ext cx="2199801" cy="1964942"/>
          </a:xfrm>
          <a:custGeom>
            <a:avLst/>
            <a:gdLst>
              <a:gd name="connsiteX0" fmla="*/ 648882 w 2199801"/>
              <a:gd name="connsiteY0" fmla="*/ 0 h 1964942"/>
              <a:gd name="connsiteX1" fmla="*/ 1551718 w 2199801"/>
              <a:gd name="connsiteY1" fmla="*/ 229 h 1964942"/>
              <a:gd name="connsiteX2" fmla="*/ 1724863 w 2199801"/>
              <a:gd name="connsiteY2" fmla="*/ 100196 h 1964942"/>
              <a:gd name="connsiteX3" fmla="*/ 2176480 w 2199801"/>
              <a:gd name="connsiteY3" fmla="*/ 881958 h 1964942"/>
              <a:gd name="connsiteX4" fmla="*/ 2176032 w 2199801"/>
              <a:gd name="connsiteY4" fmla="*/ 1082667 h 1964942"/>
              <a:gd name="connsiteX5" fmla="*/ 1724813 w 2199801"/>
              <a:gd name="connsiteY5" fmla="*/ 1864201 h 1964942"/>
              <a:gd name="connsiteX6" fmla="*/ 1551218 w 2199801"/>
              <a:gd name="connsiteY6" fmla="*/ 1964942 h 1964942"/>
              <a:gd name="connsiteX7" fmla="*/ 941762 w 2199801"/>
              <a:gd name="connsiteY7" fmla="*/ 1964788 h 1964942"/>
              <a:gd name="connsiteX8" fmla="*/ 931314 w 2199801"/>
              <a:gd name="connsiteY8" fmla="*/ 1964785 h 1964942"/>
              <a:gd name="connsiteX9" fmla="*/ 928498 w 2199801"/>
              <a:gd name="connsiteY9" fmla="*/ 1936844 h 1964942"/>
              <a:gd name="connsiteX10" fmla="*/ 469470 w 2199801"/>
              <a:gd name="connsiteY10" fmla="*/ 1562725 h 1964942"/>
              <a:gd name="connsiteX11" fmla="*/ 375041 w 2199801"/>
              <a:gd name="connsiteY11" fmla="*/ 1572245 h 1964942"/>
              <a:gd name="connsiteX12" fmla="*/ 316721 w 2199801"/>
              <a:gd name="connsiteY12" fmla="*/ 1590348 h 1964942"/>
              <a:gd name="connsiteX13" fmla="*/ 265859 w 2199801"/>
              <a:gd name="connsiteY13" fmla="*/ 1502303 h 1964942"/>
              <a:gd name="connsiteX14" fmla="*/ 23623 w 2199801"/>
              <a:gd name="connsiteY14" fmla="*/ 1082984 h 1964942"/>
              <a:gd name="connsiteX15" fmla="*/ 24070 w 2199801"/>
              <a:gd name="connsiteY15" fmla="*/ 882276 h 1964942"/>
              <a:gd name="connsiteX16" fmla="*/ 475290 w 2199801"/>
              <a:gd name="connsiteY16" fmla="*/ 100743 h 1964942"/>
              <a:gd name="connsiteX17" fmla="*/ 648882 w 2199801"/>
              <a:gd name="connsiteY17" fmla="*/ 0 h 196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99801" h="1964942">
                <a:moveTo>
                  <a:pt x="648882" y="0"/>
                </a:moveTo>
                <a:cubicBezTo>
                  <a:pt x="1551718" y="229"/>
                  <a:pt x="1551718" y="229"/>
                  <a:pt x="1551718" y="229"/>
                </a:cubicBezTo>
                <a:cubicBezTo>
                  <a:pt x="1614502" y="1124"/>
                  <a:pt x="1692697" y="46270"/>
                  <a:pt x="1724863" y="100196"/>
                </a:cubicBezTo>
                <a:cubicBezTo>
                  <a:pt x="2176480" y="881958"/>
                  <a:pt x="2176480" y="881958"/>
                  <a:pt x="2176480" y="881958"/>
                </a:cubicBezTo>
                <a:cubicBezTo>
                  <a:pt x="2207840" y="937281"/>
                  <a:pt x="2207456" y="1028239"/>
                  <a:pt x="2176032" y="1082667"/>
                </a:cubicBezTo>
                <a:cubicBezTo>
                  <a:pt x="1724813" y="1864201"/>
                  <a:pt x="1724813" y="1864201"/>
                  <a:pt x="1724813" y="1864201"/>
                </a:cubicBezTo>
                <a:cubicBezTo>
                  <a:pt x="1692584" y="1920025"/>
                  <a:pt x="1614809" y="1964441"/>
                  <a:pt x="1551218" y="1964942"/>
                </a:cubicBezTo>
                <a:cubicBezTo>
                  <a:pt x="1269083" y="1964870"/>
                  <a:pt x="1075114" y="1964821"/>
                  <a:pt x="941762" y="1964788"/>
                </a:cubicBezTo>
                <a:lnTo>
                  <a:pt x="931314" y="1964785"/>
                </a:lnTo>
                <a:lnTo>
                  <a:pt x="928498" y="1936844"/>
                </a:lnTo>
                <a:cubicBezTo>
                  <a:pt x="884808" y="1723335"/>
                  <a:pt x="695895" y="1562727"/>
                  <a:pt x="469470" y="1562725"/>
                </a:cubicBezTo>
                <a:cubicBezTo>
                  <a:pt x="437124" y="1562727"/>
                  <a:pt x="405542" y="1566003"/>
                  <a:pt x="375041" y="1572245"/>
                </a:cubicBezTo>
                <a:lnTo>
                  <a:pt x="316721" y="1590348"/>
                </a:lnTo>
                <a:lnTo>
                  <a:pt x="265859" y="1502303"/>
                </a:lnTo>
                <a:cubicBezTo>
                  <a:pt x="23623" y="1082984"/>
                  <a:pt x="23623" y="1082984"/>
                  <a:pt x="23623" y="1082984"/>
                </a:cubicBezTo>
                <a:cubicBezTo>
                  <a:pt x="-7738" y="1027661"/>
                  <a:pt x="-8158" y="938100"/>
                  <a:pt x="24070" y="882276"/>
                </a:cubicBezTo>
                <a:lnTo>
                  <a:pt x="475290" y="100743"/>
                </a:lnTo>
                <a:cubicBezTo>
                  <a:pt x="506713" y="46314"/>
                  <a:pt x="585292" y="502"/>
                  <a:pt x="648882" y="0"/>
                </a:cubicBezTo>
                <a:close/>
              </a:path>
            </a:pathLst>
          </a:custGeom>
          <a:pattFill prst="dkDnDiag">
            <a:fgClr>
              <a:srgbClr val="F8F8F8"/>
            </a:fgClr>
            <a:bgClr>
              <a:srgbClr val="FFFFFF"/>
            </a:bgClr>
          </a:patt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Freeform 5"/>
          <p:cNvSpPr/>
          <p:nvPr/>
        </p:nvSpPr>
        <p:spPr bwMode="auto">
          <a:xfrm>
            <a:off x="9001863" y="2224166"/>
            <a:ext cx="1287721" cy="114129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F17475"/>
          </a:solidFill>
          <a:ln w="15875"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方正正纤黑简体" panose="02000000000000000000" pitchFamily="2" charset="-122"/>
              <a:sym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289583" y="3037768"/>
            <a:ext cx="1091484" cy="967374"/>
            <a:chOff x="10289583" y="3037768"/>
            <a:chExt cx="1091484" cy="967374"/>
          </a:xfrm>
        </p:grpSpPr>
        <p:sp>
          <p:nvSpPr>
            <p:cNvPr id="43" name="Freeform 5"/>
            <p:cNvSpPr/>
            <p:nvPr/>
          </p:nvSpPr>
          <p:spPr bwMode="auto">
            <a:xfrm>
              <a:off x="10289583" y="3037768"/>
              <a:ext cx="1091484" cy="96737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15875" cap="flat" cmpd="sng" algn="ctr">
              <a:solidFill>
                <a:srgbClr val="F17475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0611700" y="3355890"/>
              <a:ext cx="447423" cy="320608"/>
              <a:chOff x="9335872" y="5612184"/>
              <a:chExt cx="655071" cy="469403"/>
            </a:xfrm>
            <a:solidFill>
              <a:srgbClr val="F17475"/>
            </a:solidFill>
          </p:grpSpPr>
          <p:sp>
            <p:nvSpPr>
              <p:cNvPr id="45" name="Freeform 98"/>
              <p:cNvSpPr/>
              <p:nvPr/>
            </p:nvSpPr>
            <p:spPr bwMode="auto">
              <a:xfrm>
                <a:off x="9335872" y="5612184"/>
                <a:ext cx="398796" cy="271966"/>
              </a:xfrm>
              <a:custGeom>
                <a:avLst/>
                <a:gdLst>
                  <a:gd name="T0" fmla="*/ 156 w 305"/>
                  <a:gd name="T1" fmla="*/ 156 h 208"/>
                  <a:gd name="T2" fmla="*/ 305 w 305"/>
                  <a:gd name="T3" fmla="*/ 156 h 208"/>
                  <a:gd name="T4" fmla="*/ 305 w 305"/>
                  <a:gd name="T5" fmla="*/ 54 h 208"/>
                  <a:gd name="T6" fmla="*/ 156 w 305"/>
                  <a:gd name="T7" fmla="*/ 54 h 208"/>
                  <a:gd name="T8" fmla="*/ 156 w 305"/>
                  <a:gd name="T9" fmla="*/ 0 h 208"/>
                  <a:gd name="T10" fmla="*/ 0 w 305"/>
                  <a:gd name="T11" fmla="*/ 106 h 208"/>
                  <a:gd name="T12" fmla="*/ 156 w 305"/>
                  <a:gd name="T13" fmla="*/ 208 h 208"/>
                  <a:gd name="T14" fmla="*/ 156 w 305"/>
                  <a:gd name="T15" fmla="*/ 156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5" h="208">
                    <a:moveTo>
                      <a:pt x="156" y="156"/>
                    </a:moveTo>
                    <a:lnTo>
                      <a:pt x="305" y="156"/>
                    </a:lnTo>
                    <a:lnTo>
                      <a:pt x="305" y="54"/>
                    </a:lnTo>
                    <a:lnTo>
                      <a:pt x="156" y="54"/>
                    </a:lnTo>
                    <a:lnTo>
                      <a:pt x="156" y="0"/>
                    </a:lnTo>
                    <a:lnTo>
                      <a:pt x="0" y="106"/>
                    </a:lnTo>
                    <a:lnTo>
                      <a:pt x="156" y="208"/>
                    </a:lnTo>
                    <a:lnTo>
                      <a:pt x="156" y="1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6" name="Freeform 99"/>
              <p:cNvSpPr/>
              <p:nvPr/>
            </p:nvSpPr>
            <p:spPr bwMode="auto">
              <a:xfrm>
                <a:off x="9592147" y="5812236"/>
                <a:ext cx="398796" cy="269351"/>
              </a:xfrm>
              <a:custGeom>
                <a:avLst/>
                <a:gdLst>
                  <a:gd name="T0" fmla="*/ 305 w 305"/>
                  <a:gd name="T1" fmla="*/ 107 h 206"/>
                  <a:gd name="T2" fmla="*/ 149 w 305"/>
                  <a:gd name="T3" fmla="*/ 0 h 206"/>
                  <a:gd name="T4" fmla="*/ 149 w 305"/>
                  <a:gd name="T5" fmla="*/ 52 h 206"/>
                  <a:gd name="T6" fmla="*/ 0 w 305"/>
                  <a:gd name="T7" fmla="*/ 52 h 206"/>
                  <a:gd name="T8" fmla="*/ 0 w 305"/>
                  <a:gd name="T9" fmla="*/ 154 h 206"/>
                  <a:gd name="T10" fmla="*/ 149 w 305"/>
                  <a:gd name="T11" fmla="*/ 154 h 206"/>
                  <a:gd name="T12" fmla="*/ 149 w 305"/>
                  <a:gd name="T13" fmla="*/ 206 h 206"/>
                  <a:gd name="T14" fmla="*/ 305 w 305"/>
                  <a:gd name="T15" fmla="*/ 10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5" h="206">
                    <a:moveTo>
                      <a:pt x="305" y="107"/>
                    </a:moveTo>
                    <a:lnTo>
                      <a:pt x="149" y="0"/>
                    </a:lnTo>
                    <a:lnTo>
                      <a:pt x="149" y="52"/>
                    </a:lnTo>
                    <a:lnTo>
                      <a:pt x="0" y="52"/>
                    </a:lnTo>
                    <a:lnTo>
                      <a:pt x="0" y="154"/>
                    </a:lnTo>
                    <a:lnTo>
                      <a:pt x="149" y="154"/>
                    </a:lnTo>
                    <a:lnTo>
                      <a:pt x="149" y="206"/>
                    </a:lnTo>
                    <a:lnTo>
                      <a:pt x="305" y="1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7" name="Freeform 100"/>
              <p:cNvSpPr>
                <a:spLocks noEditPoints="1"/>
              </p:cNvSpPr>
              <p:nvPr/>
            </p:nvSpPr>
            <p:spPr bwMode="auto">
              <a:xfrm>
                <a:off x="9752974" y="5630489"/>
                <a:ext cx="185669" cy="185669"/>
              </a:xfrm>
              <a:custGeom>
                <a:avLst/>
                <a:gdLst>
                  <a:gd name="T0" fmla="*/ 30 w 60"/>
                  <a:gd name="T1" fmla="*/ 60 h 60"/>
                  <a:gd name="T2" fmla="*/ 60 w 60"/>
                  <a:gd name="T3" fmla="*/ 30 h 60"/>
                  <a:gd name="T4" fmla="*/ 30 w 60"/>
                  <a:gd name="T5" fmla="*/ 0 h 60"/>
                  <a:gd name="T6" fmla="*/ 0 w 60"/>
                  <a:gd name="T7" fmla="*/ 30 h 60"/>
                  <a:gd name="T8" fmla="*/ 30 w 60"/>
                  <a:gd name="T9" fmla="*/ 60 h 60"/>
                  <a:gd name="T10" fmla="*/ 30 w 60"/>
                  <a:gd name="T11" fmla="*/ 4 h 60"/>
                  <a:gd name="T12" fmla="*/ 56 w 60"/>
                  <a:gd name="T13" fmla="*/ 30 h 60"/>
                  <a:gd name="T14" fmla="*/ 30 w 60"/>
                  <a:gd name="T15" fmla="*/ 56 h 60"/>
                  <a:gd name="T16" fmla="*/ 4 w 60"/>
                  <a:gd name="T17" fmla="*/ 30 h 60"/>
                  <a:gd name="T18" fmla="*/ 30 w 60"/>
                  <a:gd name="T19" fmla="*/ 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60"/>
                    </a:move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4"/>
                      <a:pt x="47" y="0"/>
                      <a:pt x="30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47"/>
                      <a:pt x="14" y="60"/>
                      <a:pt x="30" y="60"/>
                    </a:cubicBezTo>
                    <a:close/>
                    <a:moveTo>
                      <a:pt x="30" y="4"/>
                    </a:moveTo>
                    <a:cubicBezTo>
                      <a:pt x="45" y="4"/>
                      <a:pt x="56" y="16"/>
                      <a:pt x="56" y="30"/>
                    </a:cubicBezTo>
                    <a:cubicBezTo>
                      <a:pt x="56" y="45"/>
                      <a:pt x="45" y="56"/>
                      <a:pt x="30" y="56"/>
                    </a:cubicBezTo>
                    <a:cubicBezTo>
                      <a:pt x="16" y="56"/>
                      <a:pt x="4" y="45"/>
                      <a:pt x="4" y="30"/>
                    </a:cubicBezTo>
                    <a:cubicBezTo>
                      <a:pt x="4" y="16"/>
                      <a:pt x="16" y="4"/>
                      <a:pt x="3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8" name="Freeform 101"/>
              <p:cNvSpPr>
                <a:spLocks noEditPoints="1"/>
              </p:cNvSpPr>
              <p:nvPr/>
            </p:nvSpPr>
            <p:spPr bwMode="auto">
              <a:xfrm>
                <a:off x="9777816" y="5655333"/>
                <a:ext cx="135983" cy="138598"/>
              </a:xfrm>
              <a:custGeom>
                <a:avLst/>
                <a:gdLst>
                  <a:gd name="T0" fmla="*/ 22 w 44"/>
                  <a:gd name="T1" fmla="*/ 45 h 45"/>
                  <a:gd name="T2" fmla="*/ 44 w 44"/>
                  <a:gd name="T3" fmla="*/ 22 h 45"/>
                  <a:gd name="T4" fmla="*/ 22 w 44"/>
                  <a:gd name="T5" fmla="*/ 0 h 45"/>
                  <a:gd name="T6" fmla="*/ 0 w 44"/>
                  <a:gd name="T7" fmla="*/ 22 h 45"/>
                  <a:gd name="T8" fmla="*/ 22 w 44"/>
                  <a:gd name="T9" fmla="*/ 45 h 45"/>
                  <a:gd name="T10" fmla="*/ 21 w 44"/>
                  <a:gd name="T11" fmla="*/ 24 h 45"/>
                  <a:gd name="T12" fmla="*/ 13 w 44"/>
                  <a:gd name="T13" fmla="*/ 17 h 45"/>
                  <a:gd name="T14" fmla="*/ 20 w 44"/>
                  <a:gd name="T15" fmla="*/ 9 h 45"/>
                  <a:gd name="T16" fmla="*/ 20 w 44"/>
                  <a:gd name="T17" fmla="*/ 5 h 45"/>
                  <a:gd name="T18" fmla="*/ 24 w 44"/>
                  <a:gd name="T19" fmla="*/ 5 h 45"/>
                  <a:gd name="T20" fmla="*/ 24 w 44"/>
                  <a:gd name="T21" fmla="*/ 9 h 45"/>
                  <a:gd name="T22" fmla="*/ 31 w 44"/>
                  <a:gd name="T23" fmla="*/ 10 h 45"/>
                  <a:gd name="T24" fmla="*/ 29 w 44"/>
                  <a:gd name="T25" fmla="*/ 15 h 45"/>
                  <a:gd name="T26" fmla="*/ 23 w 44"/>
                  <a:gd name="T27" fmla="*/ 13 h 45"/>
                  <a:gd name="T28" fmla="*/ 19 w 44"/>
                  <a:gd name="T29" fmla="*/ 16 h 45"/>
                  <a:gd name="T30" fmla="*/ 25 w 44"/>
                  <a:gd name="T31" fmla="*/ 19 h 45"/>
                  <a:gd name="T32" fmla="*/ 32 w 44"/>
                  <a:gd name="T33" fmla="*/ 27 h 45"/>
                  <a:gd name="T34" fmla="*/ 24 w 44"/>
                  <a:gd name="T35" fmla="*/ 35 h 45"/>
                  <a:gd name="T36" fmla="*/ 24 w 44"/>
                  <a:gd name="T37" fmla="*/ 40 h 45"/>
                  <a:gd name="T38" fmla="*/ 20 w 44"/>
                  <a:gd name="T39" fmla="*/ 40 h 45"/>
                  <a:gd name="T40" fmla="*/ 20 w 44"/>
                  <a:gd name="T41" fmla="*/ 36 h 45"/>
                  <a:gd name="T42" fmla="*/ 13 w 44"/>
                  <a:gd name="T43" fmla="*/ 34 h 45"/>
                  <a:gd name="T44" fmla="*/ 14 w 44"/>
                  <a:gd name="T45" fmla="*/ 29 h 45"/>
                  <a:gd name="T46" fmla="*/ 21 w 44"/>
                  <a:gd name="T47" fmla="*/ 31 h 45"/>
                  <a:gd name="T48" fmla="*/ 25 w 44"/>
                  <a:gd name="T49" fmla="*/ 28 h 45"/>
                  <a:gd name="T50" fmla="*/ 21 w 44"/>
                  <a:gd name="T51" fmla="*/ 2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4" h="45">
                    <a:moveTo>
                      <a:pt x="22" y="45"/>
                    </a:moveTo>
                    <a:cubicBezTo>
                      <a:pt x="34" y="45"/>
                      <a:pt x="44" y="35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5"/>
                      <a:pt x="10" y="45"/>
                      <a:pt x="22" y="45"/>
                    </a:cubicBezTo>
                    <a:close/>
                    <a:moveTo>
                      <a:pt x="21" y="24"/>
                    </a:moveTo>
                    <a:cubicBezTo>
                      <a:pt x="16" y="23"/>
                      <a:pt x="13" y="21"/>
                      <a:pt x="13" y="17"/>
                    </a:cubicBezTo>
                    <a:cubicBezTo>
                      <a:pt x="13" y="13"/>
                      <a:pt x="16" y="10"/>
                      <a:pt x="20" y="9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7" y="9"/>
                      <a:pt x="29" y="9"/>
                      <a:pt x="31" y="10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8" y="14"/>
                      <a:pt x="26" y="13"/>
                      <a:pt x="23" y="13"/>
                    </a:cubicBezTo>
                    <a:cubicBezTo>
                      <a:pt x="20" y="13"/>
                      <a:pt x="19" y="15"/>
                      <a:pt x="19" y="16"/>
                    </a:cubicBezTo>
                    <a:cubicBezTo>
                      <a:pt x="19" y="17"/>
                      <a:pt x="21" y="18"/>
                      <a:pt x="25" y="19"/>
                    </a:cubicBezTo>
                    <a:cubicBezTo>
                      <a:pt x="30" y="21"/>
                      <a:pt x="32" y="24"/>
                      <a:pt x="32" y="27"/>
                    </a:cubicBezTo>
                    <a:cubicBezTo>
                      <a:pt x="32" y="31"/>
                      <a:pt x="29" y="34"/>
                      <a:pt x="24" y="35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17" y="36"/>
                      <a:pt x="14" y="35"/>
                      <a:pt x="13" y="34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6" y="30"/>
                      <a:pt x="18" y="31"/>
                      <a:pt x="21" y="31"/>
                    </a:cubicBezTo>
                    <a:cubicBezTo>
                      <a:pt x="24" y="31"/>
                      <a:pt x="25" y="30"/>
                      <a:pt x="25" y="28"/>
                    </a:cubicBezTo>
                    <a:cubicBezTo>
                      <a:pt x="25" y="26"/>
                      <a:pt x="24" y="25"/>
                      <a:pt x="21" y="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9" name="Freeform 102"/>
              <p:cNvSpPr>
                <a:spLocks noEditPoints="1"/>
              </p:cNvSpPr>
              <p:nvPr/>
            </p:nvSpPr>
            <p:spPr bwMode="auto">
              <a:xfrm>
                <a:off x="9356792" y="5871074"/>
                <a:ext cx="185669" cy="185669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6 h 60"/>
                  <a:gd name="T12" fmla="*/ 4 w 60"/>
                  <a:gd name="T13" fmla="*/ 30 h 60"/>
                  <a:gd name="T14" fmla="*/ 30 w 60"/>
                  <a:gd name="T15" fmla="*/ 4 h 60"/>
                  <a:gd name="T16" fmla="*/ 56 w 60"/>
                  <a:gd name="T17" fmla="*/ 30 h 60"/>
                  <a:gd name="T18" fmla="*/ 30 w 60"/>
                  <a:gd name="T19" fmla="*/ 5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6"/>
                    </a:moveTo>
                    <a:cubicBezTo>
                      <a:pt x="15" y="56"/>
                      <a:pt x="4" y="44"/>
                      <a:pt x="4" y="30"/>
                    </a:cubicBezTo>
                    <a:cubicBezTo>
                      <a:pt x="4" y="16"/>
                      <a:pt x="15" y="4"/>
                      <a:pt x="30" y="4"/>
                    </a:cubicBezTo>
                    <a:cubicBezTo>
                      <a:pt x="44" y="4"/>
                      <a:pt x="56" y="16"/>
                      <a:pt x="56" y="30"/>
                    </a:cubicBezTo>
                    <a:cubicBezTo>
                      <a:pt x="56" y="44"/>
                      <a:pt x="44" y="56"/>
                      <a:pt x="30" y="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0" name="Freeform 103"/>
              <p:cNvSpPr>
                <a:spLocks noEditPoints="1"/>
              </p:cNvSpPr>
              <p:nvPr/>
            </p:nvSpPr>
            <p:spPr bwMode="auto">
              <a:xfrm>
                <a:off x="9381636" y="5895918"/>
                <a:ext cx="135983" cy="135983"/>
              </a:xfrm>
              <a:custGeom>
                <a:avLst/>
                <a:gdLst>
                  <a:gd name="T0" fmla="*/ 22 w 44"/>
                  <a:gd name="T1" fmla="*/ 0 h 44"/>
                  <a:gd name="T2" fmla="*/ 0 w 44"/>
                  <a:gd name="T3" fmla="*/ 22 h 44"/>
                  <a:gd name="T4" fmla="*/ 22 w 44"/>
                  <a:gd name="T5" fmla="*/ 44 h 44"/>
                  <a:gd name="T6" fmla="*/ 44 w 44"/>
                  <a:gd name="T7" fmla="*/ 22 h 44"/>
                  <a:gd name="T8" fmla="*/ 22 w 44"/>
                  <a:gd name="T9" fmla="*/ 0 h 44"/>
                  <a:gd name="T10" fmla="*/ 24 w 44"/>
                  <a:gd name="T11" fmla="*/ 35 h 44"/>
                  <a:gd name="T12" fmla="*/ 24 w 44"/>
                  <a:gd name="T13" fmla="*/ 39 h 44"/>
                  <a:gd name="T14" fmla="*/ 20 w 44"/>
                  <a:gd name="T15" fmla="*/ 39 h 44"/>
                  <a:gd name="T16" fmla="*/ 20 w 44"/>
                  <a:gd name="T17" fmla="*/ 35 h 44"/>
                  <a:gd name="T18" fmla="*/ 12 w 44"/>
                  <a:gd name="T19" fmla="*/ 34 h 44"/>
                  <a:gd name="T20" fmla="*/ 14 w 44"/>
                  <a:gd name="T21" fmla="*/ 29 h 44"/>
                  <a:gd name="T22" fmla="*/ 21 w 44"/>
                  <a:gd name="T23" fmla="*/ 30 h 44"/>
                  <a:gd name="T24" fmla="*/ 25 w 44"/>
                  <a:gd name="T25" fmla="*/ 28 h 44"/>
                  <a:gd name="T26" fmla="*/ 20 w 44"/>
                  <a:gd name="T27" fmla="*/ 24 h 44"/>
                  <a:gd name="T28" fmla="*/ 13 w 44"/>
                  <a:gd name="T29" fmla="*/ 16 h 44"/>
                  <a:gd name="T30" fmla="*/ 20 w 44"/>
                  <a:gd name="T31" fmla="*/ 9 h 44"/>
                  <a:gd name="T32" fmla="*/ 20 w 44"/>
                  <a:gd name="T33" fmla="*/ 5 h 44"/>
                  <a:gd name="T34" fmla="*/ 24 w 44"/>
                  <a:gd name="T35" fmla="*/ 5 h 44"/>
                  <a:gd name="T36" fmla="*/ 24 w 44"/>
                  <a:gd name="T37" fmla="*/ 8 h 44"/>
                  <a:gd name="T38" fmla="*/ 30 w 44"/>
                  <a:gd name="T39" fmla="*/ 10 h 44"/>
                  <a:gd name="T40" fmla="*/ 29 w 44"/>
                  <a:gd name="T41" fmla="*/ 15 h 44"/>
                  <a:gd name="T42" fmla="*/ 23 w 44"/>
                  <a:gd name="T43" fmla="*/ 13 h 44"/>
                  <a:gd name="T44" fmla="*/ 19 w 44"/>
                  <a:gd name="T45" fmla="*/ 16 h 44"/>
                  <a:gd name="T46" fmla="*/ 24 w 44"/>
                  <a:gd name="T47" fmla="*/ 19 h 44"/>
                  <a:gd name="T48" fmla="*/ 31 w 44"/>
                  <a:gd name="T49" fmla="*/ 27 h 44"/>
                  <a:gd name="T50" fmla="*/ 24 w 44"/>
                  <a:gd name="T51" fmla="*/ 35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  <a:moveTo>
                      <a:pt x="24" y="35"/>
                    </a:moveTo>
                    <a:cubicBezTo>
                      <a:pt x="24" y="39"/>
                      <a:pt x="24" y="39"/>
                      <a:pt x="24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17" y="35"/>
                      <a:pt x="14" y="34"/>
                      <a:pt x="12" y="34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5" y="30"/>
                      <a:pt x="18" y="30"/>
                      <a:pt x="21" y="30"/>
                    </a:cubicBezTo>
                    <a:cubicBezTo>
                      <a:pt x="23" y="30"/>
                      <a:pt x="25" y="29"/>
                      <a:pt x="25" y="28"/>
                    </a:cubicBezTo>
                    <a:cubicBezTo>
                      <a:pt x="25" y="26"/>
                      <a:pt x="24" y="25"/>
                      <a:pt x="20" y="24"/>
                    </a:cubicBezTo>
                    <a:cubicBezTo>
                      <a:pt x="16" y="23"/>
                      <a:pt x="13" y="20"/>
                      <a:pt x="13" y="16"/>
                    </a:cubicBezTo>
                    <a:cubicBezTo>
                      <a:pt x="13" y="12"/>
                      <a:pt x="15" y="10"/>
                      <a:pt x="20" y="9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7" y="8"/>
                      <a:pt x="29" y="9"/>
                      <a:pt x="30" y="10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8" y="14"/>
                      <a:pt x="26" y="13"/>
                      <a:pt x="23" y="13"/>
                    </a:cubicBezTo>
                    <a:cubicBezTo>
                      <a:pt x="20" y="13"/>
                      <a:pt x="19" y="14"/>
                      <a:pt x="19" y="16"/>
                    </a:cubicBezTo>
                    <a:cubicBezTo>
                      <a:pt x="19" y="17"/>
                      <a:pt x="21" y="18"/>
                      <a:pt x="24" y="19"/>
                    </a:cubicBezTo>
                    <a:cubicBezTo>
                      <a:pt x="29" y="21"/>
                      <a:pt x="31" y="23"/>
                      <a:pt x="31" y="27"/>
                    </a:cubicBezTo>
                    <a:cubicBezTo>
                      <a:pt x="31" y="31"/>
                      <a:pt x="29" y="34"/>
                      <a:pt x="24" y="3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62" name="Freeform 5"/>
          <p:cNvSpPr/>
          <p:nvPr/>
        </p:nvSpPr>
        <p:spPr bwMode="auto">
          <a:xfrm>
            <a:off x="7700019" y="1691523"/>
            <a:ext cx="1091484" cy="96737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15875" cap="flat" cmpd="sng" algn="ctr">
            <a:solidFill>
              <a:srgbClr val="FFBF53"/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8063131" y="1994365"/>
            <a:ext cx="365260" cy="361689"/>
            <a:chOff x="11048734" y="5583418"/>
            <a:chExt cx="534778" cy="529549"/>
          </a:xfrm>
          <a:solidFill>
            <a:srgbClr val="FFBF53"/>
          </a:solidFill>
        </p:grpSpPr>
        <p:sp>
          <p:nvSpPr>
            <p:cNvPr id="64" name="Freeform 105"/>
            <p:cNvSpPr>
              <a:spLocks noEditPoints="1"/>
            </p:cNvSpPr>
            <p:nvPr/>
          </p:nvSpPr>
          <p:spPr bwMode="auto">
            <a:xfrm>
              <a:off x="11048734" y="5587341"/>
              <a:ext cx="253660" cy="244508"/>
            </a:xfrm>
            <a:custGeom>
              <a:avLst/>
              <a:gdLst>
                <a:gd name="T0" fmla="*/ 0 w 194"/>
                <a:gd name="T1" fmla="*/ 187 h 187"/>
                <a:gd name="T2" fmla="*/ 194 w 194"/>
                <a:gd name="T3" fmla="*/ 187 h 187"/>
                <a:gd name="T4" fmla="*/ 194 w 194"/>
                <a:gd name="T5" fmla="*/ 0 h 187"/>
                <a:gd name="T6" fmla="*/ 0 w 194"/>
                <a:gd name="T7" fmla="*/ 0 h 187"/>
                <a:gd name="T8" fmla="*/ 0 w 194"/>
                <a:gd name="T9" fmla="*/ 187 h 187"/>
                <a:gd name="T10" fmla="*/ 28 w 194"/>
                <a:gd name="T11" fmla="*/ 28 h 187"/>
                <a:gd name="T12" fmla="*/ 166 w 194"/>
                <a:gd name="T13" fmla="*/ 28 h 187"/>
                <a:gd name="T14" fmla="*/ 166 w 194"/>
                <a:gd name="T15" fmla="*/ 158 h 187"/>
                <a:gd name="T16" fmla="*/ 28 w 194"/>
                <a:gd name="T17" fmla="*/ 158 h 187"/>
                <a:gd name="T18" fmla="*/ 28 w 194"/>
                <a:gd name="T19" fmla="*/ 2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4" h="187">
                  <a:moveTo>
                    <a:pt x="0" y="187"/>
                  </a:moveTo>
                  <a:lnTo>
                    <a:pt x="194" y="187"/>
                  </a:lnTo>
                  <a:lnTo>
                    <a:pt x="194" y="0"/>
                  </a:lnTo>
                  <a:lnTo>
                    <a:pt x="0" y="0"/>
                  </a:lnTo>
                  <a:lnTo>
                    <a:pt x="0" y="187"/>
                  </a:lnTo>
                  <a:close/>
                  <a:moveTo>
                    <a:pt x="28" y="28"/>
                  </a:moveTo>
                  <a:lnTo>
                    <a:pt x="166" y="28"/>
                  </a:lnTo>
                  <a:lnTo>
                    <a:pt x="166" y="158"/>
                  </a:lnTo>
                  <a:lnTo>
                    <a:pt x="28" y="158"/>
                  </a:lnTo>
                  <a:lnTo>
                    <a:pt x="28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" name="Freeform 106"/>
            <p:cNvSpPr>
              <a:spLocks noEditPoints="1"/>
            </p:cNvSpPr>
            <p:nvPr/>
          </p:nvSpPr>
          <p:spPr bwMode="auto">
            <a:xfrm>
              <a:off x="11048734" y="5868459"/>
              <a:ext cx="253660" cy="244508"/>
            </a:xfrm>
            <a:custGeom>
              <a:avLst/>
              <a:gdLst>
                <a:gd name="T0" fmla="*/ 0 w 194"/>
                <a:gd name="T1" fmla="*/ 187 h 187"/>
                <a:gd name="T2" fmla="*/ 194 w 194"/>
                <a:gd name="T3" fmla="*/ 187 h 187"/>
                <a:gd name="T4" fmla="*/ 194 w 194"/>
                <a:gd name="T5" fmla="*/ 0 h 187"/>
                <a:gd name="T6" fmla="*/ 0 w 194"/>
                <a:gd name="T7" fmla="*/ 0 h 187"/>
                <a:gd name="T8" fmla="*/ 0 w 194"/>
                <a:gd name="T9" fmla="*/ 187 h 187"/>
                <a:gd name="T10" fmla="*/ 28 w 194"/>
                <a:gd name="T11" fmla="*/ 28 h 187"/>
                <a:gd name="T12" fmla="*/ 166 w 194"/>
                <a:gd name="T13" fmla="*/ 28 h 187"/>
                <a:gd name="T14" fmla="*/ 166 w 194"/>
                <a:gd name="T15" fmla="*/ 158 h 187"/>
                <a:gd name="T16" fmla="*/ 28 w 194"/>
                <a:gd name="T17" fmla="*/ 158 h 187"/>
                <a:gd name="T18" fmla="*/ 28 w 194"/>
                <a:gd name="T19" fmla="*/ 2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4" h="187">
                  <a:moveTo>
                    <a:pt x="0" y="187"/>
                  </a:moveTo>
                  <a:lnTo>
                    <a:pt x="194" y="187"/>
                  </a:lnTo>
                  <a:lnTo>
                    <a:pt x="194" y="0"/>
                  </a:lnTo>
                  <a:lnTo>
                    <a:pt x="0" y="0"/>
                  </a:lnTo>
                  <a:lnTo>
                    <a:pt x="0" y="187"/>
                  </a:lnTo>
                  <a:close/>
                  <a:moveTo>
                    <a:pt x="28" y="28"/>
                  </a:moveTo>
                  <a:lnTo>
                    <a:pt x="166" y="28"/>
                  </a:lnTo>
                  <a:lnTo>
                    <a:pt x="166" y="158"/>
                  </a:lnTo>
                  <a:lnTo>
                    <a:pt x="28" y="158"/>
                  </a:lnTo>
                  <a:lnTo>
                    <a:pt x="28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Freeform 107"/>
            <p:cNvSpPr>
              <a:spLocks noEditPoints="1"/>
            </p:cNvSpPr>
            <p:nvPr/>
          </p:nvSpPr>
          <p:spPr bwMode="auto">
            <a:xfrm>
              <a:off x="11329852" y="5583418"/>
              <a:ext cx="253660" cy="244508"/>
            </a:xfrm>
            <a:custGeom>
              <a:avLst/>
              <a:gdLst>
                <a:gd name="T0" fmla="*/ 0 w 194"/>
                <a:gd name="T1" fmla="*/ 0 h 187"/>
                <a:gd name="T2" fmla="*/ 0 w 194"/>
                <a:gd name="T3" fmla="*/ 187 h 187"/>
                <a:gd name="T4" fmla="*/ 194 w 194"/>
                <a:gd name="T5" fmla="*/ 187 h 187"/>
                <a:gd name="T6" fmla="*/ 194 w 194"/>
                <a:gd name="T7" fmla="*/ 0 h 187"/>
                <a:gd name="T8" fmla="*/ 0 w 194"/>
                <a:gd name="T9" fmla="*/ 0 h 187"/>
                <a:gd name="T10" fmla="*/ 166 w 194"/>
                <a:gd name="T11" fmla="*/ 159 h 187"/>
                <a:gd name="T12" fmla="*/ 29 w 194"/>
                <a:gd name="T13" fmla="*/ 159 h 187"/>
                <a:gd name="T14" fmla="*/ 29 w 194"/>
                <a:gd name="T15" fmla="*/ 29 h 187"/>
                <a:gd name="T16" fmla="*/ 166 w 194"/>
                <a:gd name="T17" fmla="*/ 29 h 187"/>
                <a:gd name="T18" fmla="*/ 166 w 194"/>
                <a:gd name="T19" fmla="*/ 15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4" h="187">
                  <a:moveTo>
                    <a:pt x="0" y="0"/>
                  </a:moveTo>
                  <a:lnTo>
                    <a:pt x="0" y="187"/>
                  </a:lnTo>
                  <a:lnTo>
                    <a:pt x="194" y="187"/>
                  </a:lnTo>
                  <a:lnTo>
                    <a:pt x="194" y="0"/>
                  </a:lnTo>
                  <a:lnTo>
                    <a:pt x="0" y="0"/>
                  </a:lnTo>
                  <a:close/>
                  <a:moveTo>
                    <a:pt x="166" y="159"/>
                  </a:moveTo>
                  <a:lnTo>
                    <a:pt x="29" y="159"/>
                  </a:lnTo>
                  <a:lnTo>
                    <a:pt x="29" y="29"/>
                  </a:lnTo>
                  <a:lnTo>
                    <a:pt x="166" y="29"/>
                  </a:lnTo>
                  <a:lnTo>
                    <a:pt x="166" y="1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 108"/>
            <p:cNvSpPr>
              <a:spLocks noEditPoints="1"/>
            </p:cNvSpPr>
            <p:nvPr/>
          </p:nvSpPr>
          <p:spPr bwMode="auto">
            <a:xfrm>
              <a:off x="11329852" y="5865844"/>
              <a:ext cx="253660" cy="243200"/>
            </a:xfrm>
            <a:custGeom>
              <a:avLst/>
              <a:gdLst>
                <a:gd name="T0" fmla="*/ 0 w 194"/>
                <a:gd name="T1" fmla="*/ 186 h 186"/>
                <a:gd name="T2" fmla="*/ 194 w 194"/>
                <a:gd name="T3" fmla="*/ 186 h 186"/>
                <a:gd name="T4" fmla="*/ 194 w 194"/>
                <a:gd name="T5" fmla="*/ 0 h 186"/>
                <a:gd name="T6" fmla="*/ 0 w 194"/>
                <a:gd name="T7" fmla="*/ 0 h 186"/>
                <a:gd name="T8" fmla="*/ 0 w 194"/>
                <a:gd name="T9" fmla="*/ 186 h 186"/>
                <a:gd name="T10" fmla="*/ 29 w 194"/>
                <a:gd name="T11" fmla="*/ 28 h 186"/>
                <a:gd name="T12" fmla="*/ 166 w 194"/>
                <a:gd name="T13" fmla="*/ 28 h 186"/>
                <a:gd name="T14" fmla="*/ 166 w 194"/>
                <a:gd name="T15" fmla="*/ 158 h 186"/>
                <a:gd name="T16" fmla="*/ 29 w 194"/>
                <a:gd name="T17" fmla="*/ 158 h 186"/>
                <a:gd name="T18" fmla="*/ 29 w 194"/>
                <a:gd name="T19" fmla="*/ 2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4" h="186">
                  <a:moveTo>
                    <a:pt x="0" y="186"/>
                  </a:moveTo>
                  <a:lnTo>
                    <a:pt x="194" y="186"/>
                  </a:lnTo>
                  <a:lnTo>
                    <a:pt x="194" y="0"/>
                  </a:lnTo>
                  <a:lnTo>
                    <a:pt x="0" y="0"/>
                  </a:lnTo>
                  <a:lnTo>
                    <a:pt x="0" y="186"/>
                  </a:lnTo>
                  <a:close/>
                  <a:moveTo>
                    <a:pt x="29" y="28"/>
                  </a:moveTo>
                  <a:lnTo>
                    <a:pt x="166" y="28"/>
                  </a:lnTo>
                  <a:lnTo>
                    <a:pt x="166" y="158"/>
                  </a:lnTo>
                  <a:lnTo>
                    <a:pt x="29" y="158"/>
                  </a:lnTo>
                  <a:lnTo>
                    <a:pt x="29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Freeform 109"/>
            <p:cNvSpPr/>
            <p:nvPr/>
          </p:nvSpPr>
          <p:spPr bwMode="auto">
            <a:xfrm>
              <a:off x="11125878" y="5655333"/>
              <a:ext cx="99372" cy="101987"/>
            </a:xfrm>
            <a:custGeom>
              <a:avLst/>
              <a:gdLst>
                <a:gd name="T0" fmla="*/ 45 w 76"/>
                <a:gd name="T1" fmla="*/ 0 h 78"/>
                <a:gd name="T2" fmla="*/ 31 w 76"/>
                <a:gd name="T3" fmla="*/ 0 h 78"/>
                <a:gd name="T4" fmla="*/ 31 w 76"/>
                <a:gd name="T5" fmla="*/ 33 h 78"/>
                <a:gd name="T6" fmla="*/ 0 w 76"/>
                <a:gd name="T7" fmla="*/ 33 h 78"/>
                <a:gd name="T8" fmla="*/ 0 w 76"/>
                <a:gd name="T9" fmla="*/ 45 h 78"/>
                <a:gd name="T10" fmla="*/ 31 w 76"/>
                <a:gd name="T11" fmla="*/ 45 h 78"/>
                <a:gd name="T12" fmla="*/ 31 w 76"/>
                <a:gd name="T13" fmla="*/ 78 h 78"/>
                <a:gd name="T14" fmla="*/ 45 w 76"/>
                <a:gd name="T15" fmla="*/ 78 h 78"/>
                <a:gd name="T16" fmla="*/ 45 w 76"/>
                <a:gd name="T17" fmla="*/ 45 h 78"/>
                <a:gd name="T18" fmla="*/ 76 w 76"/>
                <a:gd name="T19" fmla="*/ 45 h 78"/>
                <a:gd name="T20" fmla="*/ 76 w 76"/>
                <a:gd name="T21" fmla="*/ 33 h 78"/>
                <a:gd name="T22" fmla="*/ 45 w 76"/>
                <a:gd name="T23" fmla="*/ 33 h 78"/>
                <a:gd name="T24" fmla="*/ 45 w 76"/>
                <a:gd name="T2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6" h="78">
                  <a:moveTo>
                    <a:pt x="45" y="0"/>
                  </a:moveTo>
                  <a:lnTo>
                    <a:pt x="31" y="0"/>
                  </a:lnTo>
                  <a:lnTo>
                    <a:pt x="31" y="33"/>
                  </a:lnTo>
                  <a:lnTo>
                    <a:pt x="0" y="33"/>
                  </a:lnTo>
                  <a:lnTo>
                    <a:pt x="0" y="45"/>
                  </a:lnTo>
                  <a:lnTo>
                    <a:pt x="31" y="45"/>
                  </a:lnTo>
                  <a:lnTo>
                    <a:pt x="31" y="78"/>
                  </a:lnTo>
                  <a:lnTo>
                    <a:pt x="45" y="78"/>
                  </a:lnTo>
                  <a:lnTo>
                    <a:pt x="45" y="45"/>
                  </a:lnTo>
                  <a:lnTo>
                    <a:pt x="76" y="45"/>
                  </a:lnTo>
                  <a:lnTo>
                    <a:pt x="76" y="33"/>
                  </a:lnTo>
                  <a:lnTo>
                    <a:pt x="45" y="33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" name="Rectangle 110"/>
            <p:cNvSpPr>
              <a:spLocks noChangeArrowheads="1"/>
            </p:cNvSpPr>
            <p:nvPr/>
          </p:nvSpPr>
          <p:spPr bwMode="auto">
            <a:xfrm>
              <a:off x="11422687" y="5694558"/>
              <a:ext cx="67991" cy="2222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 111"/>
            <p:cNvSpPr/>
            <p:nvPr/>
          </p:nvSpPr>
          <p:spPr bwMode="auto">
            <a:xfrm>
              <a:off x="11138953" y="5952141"/>
              <a:ext cx="73222" cy="79760"/>
            </a:xfrm>
            <a:custGeom>
              <a:avLst/>
              <a:gdLst>
                <a:gd name="T0" fmla="*/ 24 w 24"/>
                <a:gd name="T1" fmla="*/ 0 h 26"/>
                <a:gd name="T2" fmla="*/ 16 w 24"/>
                <a:gd name="T3" fmla="*/ 0 h 26"/>
                <a:gd name="T4" fmla="*/ 14 w 24"/>
                <a:gd name="T5" fmla="*/ 5 h 26"/>
                <a:gd name="T6" fmla="*/ 12 w 24"/>
                <a:gd name="T7" fmla="*/ 9 h 26"/>
                <a:gd name="T8" fmla="*/ 12 w 24"/>
                <a:gd name="T9" fmla="*/ 9 h 26"/>
                <a:gd name="T10" fmla="*/ 10 w 24"/>
                <a:gd name="T11" fmla="*/ 5 h 26"/>
                <a:gd name="T12" fmla="*/ 8 w 24"/>
                <a:gd name="T13" fmla="*/ 0 h 26"/>
                <a:gd name="T14" fmla="*/ 0 w 24"/>
                <a:gd name="T15" fmla="*/ 0 h 26"/>
                <a:gd name="T16" fmla="*/ 8 w 24"/>
                <a:gd name="T17" fmla="*/ 13 h 26"/>
                <a:gd name="T18" fmla="*/ 0 w 24"/>
                <a:gd name="T19" fmla="*/ 26 h 26"/>
                <a:gd name="T20" fmla="*/ 7 w 24"/>
                <a:gd name="T21" fmla="*/ 26 h 26"/>
                <a:gd name="T22" fmla="*/ 10 w 24"/>
                <a:gd name="T23" fmla="*/ 21 h 26"/>
                <a:gd name="T24" fmla="*/ 12 w 24"/>
                <a:gd name="T25" fmla="*/ 16 h 26"/>
                <a:gd name="T26" fmla="*/ 12 w 24"/>
                <a:gd name="T27" fmla="*/ 16 h 26"/>
                <a:gd name="T28" fmla="*/ 14 w 24"/>
                <a:gd name="T29" fmla="*/ 21 h 26"/>
                <a:gd name="T30" fmla="*/ 17 w 24"/>
                <a:gd name="T31" fmla="*/ 26 h 26"/>
                <a:gd name="T32" fmla="*/ 24 w 24"/>
                <a:gd name="T33" fmla="*/ 26 h 26"/>
                <a:gd name="T34" fmla="*/ 16 w 24"/>
                <a:gd name="T35" fmla="*/ 13 h 26"/>
                <a:gd name="T36" fmla="*/ 24 w 24"/>
                <a:gd name="T3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26">
                  <a:moveTo>
                    <a:pt x="2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3" y="7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8"/>
                    <a:pt x="11" y="6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19"/>
                    <a:pt x="11" y="18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8"/>
                    <a:pt x="13" y="19"/>
                    <a:pt x="14" y="21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16" y="13"/>
                    <a:pt x="16" y="13"/>
                    <a:pt x="16" y="13"/>
                  </a:cubicBez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Rectangle 112"/>
            <p:cNvSpPr>
              <a:spLocks noChangeArrowheads="1"/>
            </p:cNvSpPr>
            <p:nvPr/>
          </p:nvSpPr>
          <p:spPr bwMode="auto">
            <a:xfrm>
              <a:off x="11410919" y="6004442"/>
              <a:ext cx="101987" cy="1569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" name="Rectangle 113"/>
            <p:cNvSpPr>
              <a:spLocks noChangeArrowheads="1"/>
            </p:cNvSpPr>
            <p:nvPr/>
          </p:nvSpPr>
          <p:spPr bwMode="auto">
            <a:xfrm>
              <a:off x="11410919" y="5961294"/>
              <a:ext cx="101987" cy="1830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81" name="Freeform 5"/>
          <p:cNvSpPr/>
          <p:nvPr/>
        </p:nvSpPr>
        <p:spPr bwMode="auto">
          <a:xfrm>
            <a:off x="7735254" y="4302640"/>
            <a:ext cx="1091484" cy="96737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15875" cap="flat" cmpd="sng" algn="ctr">
            <a:solidFill>
              <a:srgbClr val="01B3C5"/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8058363" y="4599510"/>
            <a:ext cx="441170" cy="363475"/>
            <a:chOff x="7623010" y="5580803"/>
            <a:chExt cx="645918" cy="532165"/>
          </a:xfrm>
          <a:solidFill>
            <a:srgbClr val="01B3C5"/>
          </a:solidFill>
        </p:grpSpPr>
        <p:sp>
          <p:nvSpPr>
            <p:cNvPr id="83" name="Freeform 91"/>
            <p:cNvSpPr>
              <a:spLocks noEditPoints="1"/>
            </p:cNvSpPr>
            <p:nvPr/>
          </p:nvSpPr>
          <p:spPr bwMode="auto">
            <a:xfrm>
              <a:off x="8153866" y="5580803"/>
              <a:ext cx="115062" cy="120293"/>
            </a:xfrm>
            <a:custGeom>
              <a:avLst/>
              <a:gdLst>
                <a:gd name="T0" fmla="*/ 0 w 88"/>
                <a:gd name="T1" fmla="*/ 0 h 92"/>
                <a:gd name="T2" fmla="*/ 0 w 88"/>
                <a:gd name="T3" fmla="*/ 92 h 92"/>
                <a:gd name="T4" fmla="*/ 88 w 88"/>
                <a:gd name="T5" fmla="*/ 92 h 92"/>
                <a:gd name="T6" fmla="*/ 88 w 88"/>
                <a:gd name="T7" fmla="*/ 0 h 92"/>
                <a:gd name="T8" fmla="*/ 0 w 88"/>
                <a:gd name="T9" fmla="*/ 0 h 92"/>
                <a:gd name="T10" fmla="*/ 74 w 88"/>
                <a:gd name="T11" fmla="*/ 76 h 92"/>
                <a:gd name="T12" fmla="*/ 15 w 88"/>
                <a:gd name="T13" fmla="*/ 76 h 92"/>
                <a:gd name="T14" fmla="*/ 15 w 88"/>
                <a:gd name="T15" fmla="*/ 14 h 92"/>
                <a:gd name="T16" fmla="*/ 74 w 88"/>
                <a:gd name="T17" fmla="*/ 14 h 92"/>
                <a:gd name="T18" fmla="*/ 74 w 88"/>
                <a:gd name="T19" fmla="*/ 7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92">
                  <a:moveTo>
                    <a:pt x="0" y="0"/>
                  </a:moveTo>
                  <a:lnTo>
                    <a:pt x="0" y="92"/>
                  </a:lnTo>
                  <a:lnTo>
                    <a:pt x="88" y="92"/>
                  </a:lnTo>
                  <a:lnTo>
                    <a:pt x="88" y="0"/>
                  </a:lnTo>
                  <a:lnTo>
                    <a:pt x="0" y="0"/>
                  </a:lnTo>
                  <a:close/>
                  <a:moveTo>
                    <a:pt x="74" y="76"/>
                  </a:moveTo>
                  <a:lnTo>
                    <a:pt x="15" y="76"/>
                  </a:lnTo>
                  <a:lnTo>
                    <a:pt x="15" y="14"/>
                  </a:lnTo>
                  <a:lnTo>
                    <a:pt x="74" y="14"/>
                  </a:lnTo>
                  <a:lnTo>
                    <a:pt x="74" y="7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 92"/>
            <p:cNvSpPr>
              <a:spLocks noEditPoints="1"/>
            </p:cNvSpPr>
            <p:nvPr/>
          </p:nvSpPr>
          <p:spPr bwMode="auto">
            <a:xfrm>
              <a:off x="8153866" y="5787393"/>
              <a:ext cx="115062" cy="121601"/>
            </a:xfrm>
            <a:custGeom>
              <a:avLst/>
              <a:gdLst>
                <a:gd name="T0" fmla="*/ 0 w 88"/>
                <a:gd name="T1" fmla="*/ 93 h 93"/>
                <a:gd name="T2" fmla="*/ 88 w 88"/>
                <a:gd name="T3" fmla="*/ 93 h 93"/>
                <a:gd name="T4" fmla="*/ 88 w 88"/>
                <a:gd name="T5" fmla="*/ 0 h 93"/>
                <a:gd name="T6" fmla="*/ 0 w 88"/>
                <a:gd name="T7" fmla="*/ 0 h 93"/>
                <a:gd name="T8" fmla="*/ 0 w 88"/>
                <a:gd name="T9" fmla="*/ 93 h 93"/>
                <a:gd name="T10" fmla="*/ 15 w 88"/>
                <a:gd name="T11" fmla="*/ 15 h 93"/>
                <a:gd name="T12" fmla="*/ 74 w 88"/>
                <a:gd name="T13" fmla="*/ 15 h 93"/>
                <a:gd name="T14" fmla="*/ 74 w 88"/>
                <a:gd name="T15" fmla="*/ 78 h 93"/>
                <a:gd name="T16" fmla="*/ 15 w 88"/>
                <a:gd name="T17" fmla="*/ 78 h 93"/>
                <a:gd name="T18" fmla="*/ 15 w 88"/>
                <a:gd name="T19" fmla="*/ 1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93">
                  <a:moveTo>
                    <a:pt x="0" y="93"/>
                  </a:moveTo>
                  <a:lnTo>
                    <a:pt x="88" y="93"/>
                  </a:lnTo>
                  <a:lnTo>
                    <a:pt x="88" y="0"/>
                  </a:lnTo>
                  <a:lnTo>
                    <a:pt x="0" y="0"/>
                  </a:lnTo>
                  <a:lnTo>
                    <a:pt x="0" y="93"/>
                  </a:lnTo>
                  <a:close/>
                  <a:moveTo>
                    <a:pt x="15" y="15"/>
                  </a:moveTo>
                  <a:lnTo>
                    <a:pt x="74" y="15"/>
                  </a:lnTo>
                  <a:lnTo>
                    <a:pt x="74" y="78"/>
                  </a:lnTo>
                  <a:lnTo>
                    <a:pt x="15" y="78"/>
                  </a:lnTo>
                  <a:lnTo>
                    <a:pt x="15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 93"/>
            <p:cNvSpPr>
              <a:spLocks noEditPoints="1"/>
            </p:cNvSpPr>
            <p:nvPr/>
          </p:nvSpPr>
          <p:spPr bwMode="auto">
            <a:xfrm>
              <a:off x="8153866" y="5988752"/>
              <a:ext cx="115062" cy="124216"/>
            </a:xfrm>
            <a:custGeom>
              <a:avLst/>
              <a:gdLst>
                <a:gd name="T0" fmla="*/ 0 w 88"/>
                <a:gd name="T1" fmla="*/ 95 h 95"/>
                <a:gd name="T2" fmla="*/ 88 w 88"/>
                <a:gd name="T3" fmla="*/ 95 h 95"/>
                <a:gd name="T4" fmla="*/ 88 w 88"/>
                <a:gd name="T5" fmla="*/ 0 h 95"/>
                <a:gd name="T6" fmla="*/ 0 w 88"/>
                <a:gd name="T7" fmla="*/ 0 h 95"/>
                <a:gd name="T8" fmla="*/ 0 w 88"/>
                <a:gd name="T9" fmla="*/ 95 h 95"/>
                <a:gd name="T10" fmla="*/ 15 w 88"/>
                <a:gd name="T11" fmla="*/ 17 h 95"/>
                <a:gd name="T12" fmla="*/ 74 w 88"/>
                <a:gd name="T13" fmla="*/ 17 h 95"/>
                <a:gd name="T14" fmla="*/ 74 w 88"/>
                <a:gd name="T15" fmla="*/ 78 h 95"/>
                <a:gd name="T16" fmla="*/ 15 w 88"/>
                <a:gd name="T17" fmla="*/ 78 h 95"/>
                <a:gd name="T18" fmla="*/ 15 w 88"/>
                <a:gd name="T19" fmla="*/ 1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95">
                  <a:moveTo>
                    <a:pt x="0" y="95"/>
                  </a:moveTo>
                  <a:lnTo>
                    <a:pt x="88" y="95"/>
                  </a:lnTo>
                  <a:lnTo>
                    <a:pt x="88" y="0"/>
                  </a:lnTo>
                  <a:lnTo>
                    <a:pt x="0" y="0"/>
                  </a:lnTo>
                  <a:lnTo>
                    <a:pt x="0" y="95"/>
                  </a:lnTo>
                  <a:close/>
                  <a:moveTo>
                    <a:pt x="15" y="17"/>
                  </a:moveTo>
                  <a:lnTo>
                    <a:pt x="74" y="17"/>
                  </a:lnTo>
                  <a:lnTo>
                    <a:pt x="74" y="78"/>
                  </a:lnTo>
                  <a:lnTo>
                    <a:pt x="15" y="78"/>
                  </a:lnTo>
                  <a:lnTo>
                    <a:pt x="15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94"/>
            <p:cNvSpPr>
              <a:spLocks noEditPoints="1"/>
            </p:cNvSpPr>
            <p:nvPr/>
          </p:nvSpPr>
          <p:spPr bwMode="auto">
            <a:xfrm>
              <a:off x="7623010" y="5694558"/>
              <a:ext cx="305962" cy="307270"/>
            </a:xfrm>
            <a:custGeom>
              <a:avLst/>
              <a:gdLst>
                <a:gd name="T0" fmla="*/ 49 w 99"/>
                <a:gd name="T1" fmla="*/ 0 h 99"/>
                <a:gd name="T2" fmla="*/ 0 w 99"/>
                <a:gd name="T3" fmla="*/ 49 h 99"/>
                <a:gd name="T4" fmla="*/ 49 w 99"/>
                <a:gd name="T5" fmla="*/ 99 h 99"/>
                <a:gd name="T6" fmla="*/ 99 w 99"/>
                <a:gd name="T7" fmla="*/ 49 h 99"/>
                <a:gd name="T8" fmla="*/ 49 w 99"/>
                <a:gd name="T9" fmla="*/ 0 h 99"/>
                <a:gd name="T10" fmla="*/ 49 w 99"/>
                <a:gd name="T11" fmla="*/ 90 h 99"/>
                <a:gd name="T12" fmla="*/ 9 w 99"/>
                <a:gd name="T13" fmla="*/ 49 h 99"/>
                <a:gd name="T14" fmla="*/ 49 w 99"/>
                <a:gd name="T15" fmla="*/ 9 h 99"/>
                <a:gd name="T16" fmla="*/ 90 w 99"/>
                <a:gd name="T17" fmla="*/ 49 h 99"/>
                <a:gd name="T18" fmla="*/ 49 w 99"/>
                <a:gd name="T19" fmla="*/ 9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99">
                  <a:moveTo>
                    <a:pt x="49" y="0"/>
                  </a:moveTo>
                  <a:cubicBezTo>
                    <a:pt x="22" y="0"/>
                    <a:pt x="0" y="22"/>
                    <a:pt x="0" y="49"/>
                  </a:cubicBezTo>
                  <a:cubicBezTo>
                    <a:pt x="0" y="77"/>
                    <a:pt x="22" y="99"/>
                    <a:pt x="49" y="99"/>
                  </a:cubicBezTo>
                  <a:cubicBezTo>
                    <a:pt x="77" y="99"/>
                    <a:pt x="99" y="77"/>
                    <a:pt x="99" y="49"/>
                  </a:cubicBezTo>
                  <a:cubicBezTo>
                    <a:pt x="99" y="22"/>
                    <a:pt x="77" y="0"/>
                    <a:pt x="49" y="0"/>
                  </a:cubicBezTo>
                  <a:close/>
                  <a:moveTo>
                    <a:pt x="49" y="90"/>
                  </a:moveTo>
                  <a:cubicBezTo>
                    <a:pt x="27" y="90"/>
                    <a:pt x="9" y="72"/>
                    <a:pt x="9" y="49"/>
                  </a:cubicBezTo>
                  <a:cubicBezTo>
                    <a:pt x="9" y="27"/>
                    <a:pt x="27" y="9"/>
                    <a:pt x="49" y="9"/>
                  </a:cubicBezTo>
                  <a:cubicBezTo>
                    <a:pt x="72" y="9"/>
                    <a:pt x="90" y="27"/>
                    <a:pt x="90" y="49"/>
                  </a:cubicBezTo>
                  <a:cubicBezTo>
                    <a:pt x="90" y="72"/>
                    <a:pt x="72" y="90"/>
                    <a:pt x="49" y="9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95"/>
            <p:cNvSpPr/>
            <p:nvPr/>
          </p:nvSpPr>
          <p:spPr bwMode="auto">
            <a:xfrm>
              <a:off x="7938125" y="5626567"/>
              <a:ext cx="206589" cy="443252"/>
            </a:xfrm>
            <a:custGeom>
              <a:avLst/>
              <a:gdLst>
                <a:gd name="T0" fmla="*/ 14 w 67"/>
                <a:gd name="T1" fmla="*/ 65 h 143"/>
                <a:gd name="T2" fmla="*/ 0 w 67"/>
                <a:gd name="T3" fmla="*/ 65 h 143"/>
                <a:gd name="T4" fmla="*/ 0 w 67"/>
                <a:gd name="T5" fmla="*/ 71 h 143"/>
                <a:gd name="T6" fmla="*/ 0 w 67"/>
                <a:gd name="T7" fmla="*/ 76 h 143"/>
                <a:gd name="T8" fmla="*/ 14 w 67"/>
                <a:gd name="T9" fmla="*/ 76 h 143"/>
                <a:gd name="T10" fmla="*/ 14 w 67"/>
                <a:gd name="T11" fmla="*/ 143 h 143"/>
                <a:gd name="T12" fmla="*/ 67 w 67"/>
                <a:gd name="T13" fmla="*/ 143 h 143"/>
                <a:gd name="T14" fmla="*/ 67 w 67"/>
                <a:gd name="T15" fmla="*/ 132 h 143"/>
                <a:gd name="T16" fmla="*/ 25 w 67"/>
                <a:gd name="T17" fmla="*/ 132 h 143"/>
                <a:gd name="T18" fmla="*/ 25 w 67"/>
                <a:gd name="T19" fmla="*/ 76 h 143"/>
                <a:gd name="T20" fmla="*/ 67 w 67"/>
                <a:gd name="T21" fmla="*/ 76 h 143"/>
                <a:gd name="T22" fmla="*/ 67 w 67"/>
                <a:gd name="T23" fmla="*/ 65 h 143"/>
                <a:gd name="T24" fmla="*/ 25 w 67"/>
                <a:gd name="T25" fmla="*/ 65 h 143"/>
                <a:gd name="T26" fmla="*/ 25 w 67"/>
                <a:gd name="T27" fmla="*/ 11 h 143"/>
                <a:gd name="T28" fmla="*/ 67 w 67"/>
                <a:gd name="T29" fmla="*/ 11 h 143"/>
                <a:gd name="T30" fmla="*/ 67 w 67"/>
                <a:gd name="T31" fmla="*/ 0 h 143"/>
                <a:gd name="T32" fmla="*/ 14 w 67"/>
                <a:gd name="T33" fmla="*/ 0 h 143"/>
                <a:gd name="T34" fmla="*/ 14 w 67"/>
                <a:gd name="T35" fmla="*/ 6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43">
                  <a:moveTo>
                    <a:pt x="14" y="65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0" y="67"/>
                    <a:pt x="0" y="69"/>
                    <a:pt x="0" y="71"/>
                  </a:cubicBezTo>
                  <a:cubicBezTo>
                    <a:pt x="0" y="73"/>
                    <a:pt x="0" y="75"/>
                    <a:pt x="0" y="76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67" y="143"/>
                    <a:pt x="67" y="143"/>
                    <a:pt x="67" y="143"/>
                  </a:cubicBezTo>
                  <a:cubicBezTo>
                    <a:pt x="67" y="132"/>
                    <a:pt x="67" y="132"/>
                    <a:pt x="67" y="132"/>
                  </a:cubicBezTo>
                  <a:cubicBezTo>
                    <a:pt x="25" y="132"/>
                    <a:pt x="25" y="132"/>
                    <a:pt x="25" y="132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67" y="76"/>
                    <a:pt x="67" y="76"/>
                    <a:pt x="67" y="76"/>
                  </a:cubicBezTo>
                  <a:cubicBezTo>
                    <a:pt x="67" y="65"/>
                    <a:pt x="67" y="65"/>
                    <a:pt x="67" y="65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14" y="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96"/>
            <p:cNvSpPr>
              <a:spLocks noEditPoints="1"/>
            </p:cNvSpPr>
            <p:nvPr/>
          </p:nvSpPr>
          <p:spPr bwMode="auto">
            <a:xfrm>
              <a:off x="7675311" y="5748167"/>
              <a:ext cx="201359" cy="200052"/>
            </a:xfrm>
            <a:custGeom>
              <a:avLst/>
              <a:gdLst>
                <a:gd name="T0" fmla="*/ 32 w 65"/>
                <a:gd name="T1" fmla="*/ 0 h 65"/>
                <a:gd name="T2" fmla="*/ 0 w 65"/>
                <a:gd name="T3" fmla="*/ 32 h 65"/>
                <a:gd name="T4" fmla="*/ 32 w 65"/>
                <a:gd name="T5" fmla="*/ 65 h 65"/>
                <a:gd name="T6" fmla="*/ 65 w 65"/>
                <a:gd name="T7" fmla="*/ 32 h 65"/>
                <a:gd name="T8" fmla="*/ 32 w 65"/>
                <a:gd name="T9" fmla="*/ 0 h 65"/>
                <a:gd name="T10" fmla="*/ 36 w 65"/>
                <a:gd name="T11" fmla="*/ 53 h 65"/>
                <a:gd name="T12" fmla="*/ 36 w 65"/>
                <a:gd name="T13" fmla="*/ 60 h 65"/>
                <a:gd name="T14" fmla="*/ 29 w 65"/>
                <a:gd name="T15" fmla="*/ 60 h 65"/>
                <a:gd name="T16" fmla="*/ 29 w 65"/>
                <a:gd name="T17" fmla="*/ 53 h 65"/>
                <a:gd name="T18" fmla="*/ 18 w 65"/>
                <a:gd name="T19" fmla="*/ 51 h 65"/>
                <a:gd name="T20" fmla="*/ 20 w 65"/>
                <a:gd name="T21" fmla="*/ 43 h 65"/>
                <a:gd name="T22" fmla="*/ 31 w 65"/>
                <a:gd name="T23" fmla="*/ 46 h 65"/>
                <a:gd name="T24" fmla="*/ 37 w 65"/>
                <a:gd name="T25" fmla="*/ 42 h 65"/>
                <a:gd name="T26" fmla="*/ 30 w 65"/>
                <a:gd name="T27" fmla="*/ 36 h 65"/>
                <a:gd name="T28" fmla="*/ 18 w 65"/>
                <a:gd name="T29" fmla="*/ 24 h 65"/>
                <a:gd name="T30" fmla="*/ 29 w 65"/>
                <a:gd name="T31" fmla="*/ 12 h 65"/>
                <a:gd name="T32" fmla="*/ 29 w 65"/>
                <a:gd name="T33" fmla="*/ 5 h 65"/>
                <a:gd name="T34" fmla="*/ 36 w 65"/>
                <a:gd name="T35" fmla="*/ 5 h 65"/>
                <a:gd name="T36" fmla="*/ 36 w 65"/>
                <a:gd name="T37" fmla="*/ 11 h 65"/>
                <a:gd name="T38" fmla="*/ 46 w 65"/>
                <a:gd name="T39" fmla="*/ 13 h 65"/>
                <a:gd name="T40" fmla="*/ 44 w 65"/>
                <a:gd name="T41" fmla="*/ 21 h 65"/>
                <a:gd name="T42" fmla="*/ 34 w 65"/>
                <a:gd name="T43" fmla="*/ 19 h 65"/>
                <a:gd name="T44" fmla="*/ 28 w 65"/>
                <a:gd name="T45" fmla="*/ 22 h 65"/>
                <a:gd name="T46" fmla="*/ 36 w 65"/>
                <a:gd name="T47" fmla="*/ 28 h 65"/>
                <a:gd name="T48" fmla="*/ 47 w 65"/>
                <a:gd name="T49" fmla="*/ 41 h 65"/>
                <a:gd name="T50" fmla="*/ 36 w 65"/>
                <a:gd name="T51" fmla="*/ 5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5" h="65">
                  <a:moveTo>
                    <a:pt x="32" y="0"/>
                  </a:moveTo>
                  <a:cubicBezTo>
                    <a:pt x="15" y="0"/>
                    <a:pt x="0" y="15"/>
                    <a:pt x="0" y="32"/>
                  </a:cubicBezTo>
                  <a:cubicBezTo>
                    <a:pt x="0" y="50"/>
                    <a:pt x="15" y="65"/>
                    <a:pt x="32" y="65"/>
                  </a:cubicBezTo>
                  <a:cubicBezTo>
                    <a:pt x="50" y="65"/>
                    <a:pt x="65" y="50"/>
                    <a:pt x="65" y="32"/>
                  </a:cubicBezTo>
                  <a:cubicBezTo>
                    <a:pt x="65" y="15"/>
                    <a:pt x="50" y="0"/>
                    <a:pt x="32" y="0"/>
                  </a:cubicBezTo>
                  <a:close/>
                  <a:moveTo>
                    <a:pt x="36" y="53"/>
                  </a:moveTo>
                  <a:cubicBezTo>
                    <a:pt x="36" y="60"/>
                    <a:pt x="36" y="60"/>
                    <a:pt x="36" y="60"/>
                  </a:cubicBezTo>
                  <a:cubicBezTo>
                    <a:pt x="29" y="60"/>
                    <a:pt x="29" y="60"/>
                    <a:pt x="29" y="60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5" y="53"/>
                    <a:pt x="20" y="52"/>
                    <a:pt x="18" y="51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3" y="44"/>
                    <a:pt x="26" y="46"/>
                    <a:pt x="31" y="46"/>
                  </a:cubicBezTo>
                  <a:cubicBezTo>
                    <a:pt x="35" y="46"/>
                    <a:pt x="37" y="44"/>
                    <a:pt x="37" y="42"/>
                  </a:cubicBezTo>
                  <a:cubicBezTo>
                    <a:pt x="37" y="39"/>
                    <a:pt x="35" y="37"/>
                    <a:pt x="30" y="36"/>
                  </a:cubicBezTo>
                  <a:cubicBezTo>
                    <a:pt x="23" y="33"/>
                    <a:pt x="18" y="30"/>
                    <a:pt x="18" y="24"/>
                  </a:cubicBezTo>
                  <a:cubicBezTo>
                    <a:pt x="18" y="18"/>
                    <a:pt x="22" y="13"/>
                    <a:pt x="29" y="12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40" y="11"/>
                    <a:pt x="43" y="12"/>
                    <a:pt x="46" y="13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2" y="20"/>
                    <a:pt x="39" y="19"/>
                    <a:pt x="34" y="19"/>
                  </a:cubicBezTo>
                  <a:cubicBezTo>
                    <a:pt x="30" y="19"/>
                    <a:pt x="28" y="21"/>
                    <a:pt x="28" y="22"/>
                  </a:cubicBezTo>
                  <a:cubicBezTo>
                    <a:pt x="28" y="25"/>
                    <a:pt x="31" y="26"/>
                    <a:pt x="36" y="28"/>
                  </a:cubicBezTo>
                  <a:cubicBezTo>
                    <a:pt x="44" y="31"/>
                    <a:pt x="47" y="35"/>
                    <a:pt x="47" y="41"/>
                  </a:cubicBezTo>
                  <a:cubicBezTo>
                    <a:pt x="47" y="47"/>
                    <a:pt x="43" y="52"/>
                    <a:pt x="36" y="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90" name="Freeform 236"/>
          <p:cNvSpPr/>
          <p:nvPr/>
        </p:nvSpPr>
        <p:spPr bwMode="auto">
          <a:xfrm>
            <a:off x="9467237" y="2617676"/>
            <a:ext cx="347082" cy="346184"/>
          </a:xfrm>
          <a:custGeom>
            <a:avLst/>
            <a:gdLst>
              <a:gd name="T0" fmla="*/ 84 w 163"/>
              <a:gd name="T1" fmla="*/ 129 h 163"/>
              <a:gd name="T2" fmla="*/ 46 w 163"/>
              <a:gd name="T3" fmla="*/ 50 h 163"/>
              <a:gd name="T4" fmla="*/ 81 w 163"/>
              <a:gd name="T5" fmla="*/ 34 h 163"/>
              <a:gd name="T6" fmla="*/ 127 w 163"/>
              <a:gd name="T7" fmla="*/ 89 h 163"/>
              <a:gd name="T8" fmla="*/ 147 w 163"/>
              <a:gd name="T9" fmla="*/ 94 h 163"/>
              <a:gd name="T10" fmla="*/ 162 w 163"/>
              <a:gd name="T11" fmla="*/ 86 h 163"/>
              <a:gd name="T12" fmla="*/ 162 w 163"/>
              <a:gd name="T13" fmla="*/ 70 h 163"/>
              <a:gd name="T14" fmla="*/ 144 w 163"/>
              <a:gd name="T15" fmla="*/ 59 h 163"/>
              <a:gd name="T16" fmla="*/ 154 w 163"/>
              <a:gd name="T17" fmla="*/ 45 h 163"/>
              <a:gd name="T18" fmla="*/ 145 w 163"/>
              <a:gd name="T19" fmla="*/ 32 h 163"/>
              <a:gd name="T20" fmla="*/ 125 w 163"/>
              <a:gd name="T21" fmla="*/ 30 h 163"/>
              <a:gd name="T22" fmla="*/ 126 w 163"/>
              <a:gd name="T23" fmla="*/ 13 h 163"/>
              <a:gd name="T24" fmla="*/ 112 w 163"/>
              <a:gd name="T25" fmla="*/ 6 h 163"/>
              <a:gd name="T26" fmla="*/ 93 w 163"/>
              <a:gd name="T27" fmla="*/ 15 h 163"/>
              <a:gd name="T28" fmla="*/ 86 w 163"/>
              <a:gd name="T29" fmla="*/ 0 h 163"/>
              <a:gd name="T30" fmla="*/ 70 w 163"/>
              <a:gd name="T31" fmla="*/ 1 h 163"/>
              <a:gd name="T32" fmla="*/ 58 w 163"/>
              <a:gd name="T33" fmla="*/ 18 h 163"/>
              <a:gd name="T34" fmla="*/ 44 w 163"/>
              <a:gd name="T35" fmla="*/ 9 h 163"/>
              <a:gd name="T36" fmla="*/ 31 w 163"/>
              <a:gd name="T37" fmla="*/ 17 h 163"/>
              <a:gd name="T38" fmla="*/ 31 w 163"/>
              <a:gd name="T39" fmla="*/ 36 h 163"/>
              <a:gd name="T40" fmla="*/ 15 w 163"/>
              <a:gd name="T41" fmla="*/ 33 h 163"/>
              <a:gd name="T42" fmla="*/ 8 w 163"/>
              <a:gd name="T43" fmla="*/ 47 h 163"/>
              <a:gd name="T44" fmla="*/ 18 w 163"/>
              <a:gd name="T45" fmla="*/ 59 h 163"/>
              <a:gd name="T46" fmla="*/ 0 w 163"/>
              <a:gd name="T47" fmla="*/ 73 h 163"/>
              <a:gd name="T48" fmla="*/ 0 w 163"/>
              <a:gd name="T49" fmla="*/ 88 h 163"/>
              <a:gd name="T50" fmla="*/ 15 w 163"/>
              <a:gd name="T51" fmla="*/ 94 h 163"/>
              <a:gd name="T52" fmla="*/ 6 w 163"/>
              <a:gd name="T53" fmla="*/ 114 h 163"/>
              <a:gd name="T54" fmla="*/ 15 w 163"/>
              <a:gd name="T55" fmla="*/ 128 h 163"/>
              <a:gd name="T56" fmla="*/ 30 w 163"/>
              <a:gd name="T57" fmla="*/ 125 h 163"/>
              <a:gd name="T58" fmla="*/ 33 w 163"/>
              <a:gd name="T59" fmla="*/ 148 h 163"/>
              <a:gd name="T60" fmla="*/ 47 w 163"/>
              <a:gd name="T61" fmla="*/ 155 h 163"/>
              <a:gd name="T62" fmla="*/ 59 w 163"/>
              <a:gd name="T63" fmla="*/ 145 h 163"/>
              <a:gd name="T64" fmla="*/ 72 w 163"/>
              <a:gd name="T65" fmla="*/ 163 h 163"/>
              <a:gd name="T66" fmla="*/ 88 w 163"/>
              <a:gd name="T67" fmla="*/ 162 h 163"/>
              <a:gd name="T68" fmla="*/ 94 w 163"/>
              <a:gd name="T69" fmla="*/ 148 h 163"/>
              <a:gd name="T70" fmla="*/ 89 w 163"/>
              <a:gd name="T71" fmla="*/ 128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3" h="163">
                <a:moveTo>
                  <a:pt x="89" y="128"/>
                </a:moveTo>
                <a:cubicBezTo>
                  <a:pt x="88" y="128"/>
                  <a:pt x="86" y="129"/>
                  <a:pt x="84" y="129"/>
                </a:cubicBezTo>
                <a:cubicBezTo>
                  <a:pt x="58" y="130"/>
                  <a:pt x="36" y="110"/>
                  <a:pt x="35" y="84"/>
                </a:cubicBezTo>
                <a:cubicBezTo>
                  <a:pt x="34" y="71"/>
                  <a:pt x="38" y="59"/>
                  <a:pt x="46" y="50"/>
                </a:cubicBezTo>
                <a:cubicBezTo>
                  <a:pt x="55" y="40"/>
                  <a:pt x="66" y="35"/>
                  <a:pt x="79" y="34"/>
                </a:cubicBezTo>
                <a:cubicBezTo>
                  <a:pt x="79" y="34"/>
                  <a:pt x="80" y="34"/>
                  <a:pt x="81" y="34"/>
                </a:cubicBezTo>
                <a:cubicBezTo>
                  <a:pt x="106" y="34"/>
                  <a:pt x="127" y="54"/>
                  <a:pt x="128" y="79"/>
                </a:cubicBezTo>
                <a:cubicBezTo>
                  <a:pt x="128" y="82"/>
                  <a:pt x="128" y="85"/>
                  <a:pt x="127" y="89"/>
                </a:cubicBezTo>
                <a:cubicBezTo>
                  <a:pt x="144" y="105"/>
                  <a:pt x="144" y="105"/>
                  <a:pt x="144" y="105"/>
                </a:cubicBezTo>
                <a:cubicBezTo>
                  <a:pt x="145" y="101"/>
                  <a:pt x="146" y="97"/>
                  <a:pt x="147" y="94"/>
                </a:cubicBezTo>
                <a:cubicBezTo>
                  <a:pt x="163" y="90"/>
                  <a:pt x="163" y="90"/>
                  <a:pt x="163" y="90"/>
                </a:cubicBezTo>
                <a:cubicBezTo>
                  <a:pt x="162" y="86"/>
                  <a:pt x="162" y="86"/>
                  <a:pt x="162" y="86"/>
                </a:cubicBezTo>
                <a:cubicBezTo>
                  <a:pt x="162" y="75"/>
                  <a:pt x="162" y="75"/>
                  <a:pt x="162" y="75"/>
                </a:cubicBezTo>
                <a:cubicBezTo>
                  <a:pt x="162" y="70"/>
                  <a:pt x="162" y="70"/>
                  <a:pt x="162" y="70"/>
                </a:cubicBezTo>
                <a:cubicBezTo>
                  <a:pt x="147" y="69"/>
                  <a:pt x="147" y="69"/>
                  <a:pt x="147" y="69"/>
                </a:cubicBezTo>
                <a:cubicBezTo>
                  <a:pt x="146" y="66"/>
                  <a:pt x="145" y="62"/>
                  <a:pt x="144" y="59"/>
                </a:cubicBezTo>
                <a:cubicBezTo>
                  <a:pt x="156" y="48"/>
                  <a:pt x="156" y="48"/>
                  <a:pt x="156" y="48"/>
                </a:cubicBezTo>
                <a:cubicBezTo>
                  <a:pt x="154" y="45"/>
                  <a:pt x="154" y="45"/>
                  <a:pt x="154" y="45"/>
                </a:cubicBezTo>
                <a:cubicBezTo>
                  <a:pt x="148" y="35"/>
                  <a:pt x="148" y="35"/>
                  <a:pt x="148" y="35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32" y="38"/>
                  <a:pt x="132" y="38"/>
                  <a:pt x="132" y="38"/>
                </a:cubicBezTo>
                <a:cubicBezTo>
                  <a:pt x="130" y="35"/>
                  <a:pt x="127" y="32"/>
                  <a:pt x="125" y="30"/>
                </a:cubicBezTo>
                <a:cubicBezTo>
                  <a:pt x="130" y="15"/>
                  <a:pt x="130" y="15"/>
                  <a:pt x="130" y="15"/>
                </a:cubicBezTo>
                <a:cubicBezTo>
                  <a:pt x="126" y="13"/>
                  <a:pt x="126" y="13"/>
                  <a:pt x="126" y="13"/>
                </a:cubicBezTo>
                <a:cubicBezTo>
                  <a:pt x="116" y="8"/>
                  <a:pt x="116" y="8"/>
                  <a:pt x="116" y="8"/>
                </a:cubicBezTo>
                <a:cubicBezTo>
                  <a:pt x="112" y="6"/>
                  <a:pt x="112" y="6"/>
                  <a:pt x="112" y="6"/>
                </a:cubicBezTo>
                <a:cubicBezTo>
                  <a:pt x="104" y="18"/>
                  <a:pt x="104" y="18"/>
                  <a:pt x="104" y="18"/>
                </a:cubicBezTo>
                <a:cubicBezTo>
                  <a:pt x="100" y="17"/>
                  <a:pt x="97" y="16"/>
                  <a:pt x="93" y="15"/>
                </a:cubicBezTo>
                <a:cubicBezTo>
                  <a:pt x="90" y="0"/>
                  <a:pt x="90" y="0"/>
                  <a:pt x="90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75" y="1"/>
                  <a:pt x="75" y="1"/>
                  <a:pt x="75" y="1"/>
                </a:cubicBezTo>
                <a:cubicBezTo>
                  <a:pt x="70" y="1"/>
                  <a:pt x="70" y="1"/>
                  <a:pt x="70" y="1"/>
                </a:cubicBezTo>
                <a:cubicBezTo>
                  <a:pt x="69" y="15"/>
                  <a:pt x="69" y="15"/>
                  <a:pt x="69" y="15"/>
                </a:cubicBezTo>
                <a:cubicBezTo>
                  <a:pt x="65" y="16"/>
                  <a:pt x="62" y="17"/>
                  <a:pt x="58" y="18"/>
                </a:cubicBezTo>
                <a:cubicBezTo>
                  <a:pt x="48" y="6"/>
                  <a:pt x="48" y="6"/>
                  <a:pt x="48" y="6"/>
                </a:cubicBezTo>
                <a:cubicBezTo>
                  <a:pt x="44" y="9"/>
                  <a:pt x="44" y="9"/>
                  <a:pt x="44" y="9"/>
                </a:cubicBezTo>
                <a:cubicBezTo>
                  <a:pt x="35" y="15"/>
                  <a:pt x="35" y="15"/>
                  <a:pt x="35" y="15"/>
                </a:cubicBezTo>
                <a:cubicBezTo>
                  <a:pt x="31" y="17"/>
                  <a:pt x="31" y="17"/>
                  <a:pt x="31" y="17"/>
                </a:cubicBezTo>
                <a:cubicBezTo>
                  <a:pt x="37" y="30"/>
                  <a:pt x="37" y="30"/>
                  <a:pt x="37" y="30"/>
                </a:cubicBezTo>
                <a:cubicBezTo>
                  <a:pt x="35" y="32"/>
                  <a:pt x="33" y="34"/>
                  <a:pt x="31" y="36"/>
                </a:cubicBezTo>
                <a:cubicBezTo>
                  <a:pt x="31" y="37"/>
                  <a:pt x="30" y="37"/>
                  <a:pt x="30" y="38"/>
                </a:cubicBezTo>
                <a:cubicBezTo>
                  <a:pt x="15" y="33"/>
                  <a:pt x="15" y="33"/>
                  <a:pt x="15" y="33"/>
                </a:cubicBezTo>
                <a:cubicBezTo>
                  <a:pt x="13" y="37"/>
                  <a:pt x="13" y="37"/>
                  <a:pt x="13" y="37"/>
                </a:cubicBezTo>
                <a:cubicBezTo>
                  <a:pt x="8" y="47"/>
                  <a:pt x="8" y="47"/>
                  <a:pt x="8" y="47"/>
                </a:cubicBezTo>
                <a:cubicBezTo>
                  <a:pt x="6" y="51"/>
                  <a:pt x="6" y="51"/>
                  <a:pt x="6" y="51"/>
                </a:cubicBezTo>
                <a:cubicBezTo>
                  <a:pt x="18" y="59"/>
                  <a:pt x="18" y="59"/>
                  <a:pt x="18" y="59"/>
                </a:cubicBezTo>
                <a:cubicBezTo>
                  <a:pt x="17" y="63"/>
                  <a:pt x="16" y="66"/>
                  <a:pt x="15" y="69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88"/>
                  <a:pt x="0" y="88"/>
                  <a:pt x="0" y="88"/>
                </a:cubicBezTo>
                <a:cubicBezTo>
                  <a:pt x="1" y="92"/>
                  <a:pt x="1" y="92"/>
                  <a:pt x="1" y="92"/>
                </a:cubicBezTo>
                <a:cubicBezTo>
                  <a:pt x="15" y="94"/>
                  <a:pt x="15" y="94"/>
                  <a:pt x="15" y="94"/>
                </a:cubicBezTo>
                <a:cubicBezTo>
                  <a:pt x="16" y="97"/>
                  <a:pt x="17" y="101"/>
                  <a:pt x="18" y="104"/>
                </a:cubicBezTo>
                <a:cubicBezTo>
                  <a:pt x="6" y="114"/>
                  <a:pt x="6" y="114"/>
                  <a:pt x="6" y="114"/>
                </a:cubicBezTo>
                <a:cubicBezTo>
                  <a:pt x="9" y="118"/>
                  <a:pt x="9" y="118"/>
                  <a:pt x="9" y="118"/>
                </a:cubicBezTo>
                <a:cubicBezTo>
                  <a:pt x="15" y="128"/>
                  <a:pt x="15" y="128"/>
                  <a:pt x="15" y="128"/>
                </a:cubicBezTo>
                <a:cubicBezTo>
                  <a:pt x="17" y="131"/>
                  <a:pt x="17" y="131"/>
                  <a:pt x="17" y="131"/>
                </a:cubicBezTo>
                <a:cubicBezTo>
                  <a:pt x="30" y="125"/>
                  <a:pt x="30" y="125"/>
                  <a:pt x="30" y="125"/>
                </a:cubicBezTo>
                <a:cubicBezTo>
                  <a:pt x="33" y="128"/>
                  <a:pt x="35" y="130"/>
                  <a:pt x="38" y="133"/>
                </a:cubicBezTo>
                <a:cubicBezTo>
                  <a:pt x="33" y="148"/>
                  <a:pt x="33" y="148"/>
                  <a:pt x="33" y="148"/>
                </a:cubicBezTo>
                <a:cubicBezTo>
                  <a:pt x="37" y="150"/>
                  <a:pt x="37" y="150"/>
                  <a:pt x="37" y="150"/>
                </a:cubicBezTo>
                <a:cubicBezTo>
                  <a:pt x="47" y="155"/>
                  <a:pt x="47" y="155"/>
                  <a:pt x="47" y="155"/>
                </a:cubicBezTo>
                <a:cubicBezTo>
                  <a:pt x="51" y="157"/>
                  <a:pt x="51" y="157"/>
                  <a:pt x="51" y="157"/>
                </a:cubicBezTo>
                <a:cubicBezTo>
                  <a:pt x="59" y="145"/>
                  <a:pt x="59" y="145"/>
                  <a:pt x="59" y="145"/>
                </a:cubicBezTo>
                <a:cubicBezTo>
                  <a:pt x="62" y="146"/>
                  <a:pt x="66" y="147"/>
                  <a:pt x="69" y="148"/>
                </a:cubicBezTo>
                <a:cubicBezTo>
                  <a:pt x="72" y="163"/>
                  <a:pt x="72" y="163"/>
                  <a:pt x="72" y="163"/>
                </a:cubicBezTo>
                <a:cubicBezTo>
                  <a:pt x="77" y="163"/>
                  <a:pt x="77" y="163"/>
                  <a:pt x="77" y="163"/>
                </a:cubicBezTo>
                <a:cubicBezTo>
                  <a:pt x="88" y="162"/>
                  <a:pt x="88" y="162"/>
                  <a:pt x="88" y="162"/>
                </a:cubicBezTo>
                <a:cubicBezTo>
                  <a:pt x="92" y="162"/>
                  <a:pt x="92" y="162"/>
                  <a:pt x="92" y="162"/>
                </a:cubicBezTo>
                <a:cubicBezTo>
                  <a:pt x="94" y="148"/>
                  <a:pt x="94" y="148"/>
                  <a:pt x="94" y="148"/>
                </a:cubicBezTo>
                <a:cubicBezTo>
                  <a:pt x="98" y="147"/>
                  <a:pt x="102" y="146"/>
                  <a:pt x="105" y="144"/>
                </a:cubicBezTo>
                <a:lnTo>
                  <a:pt x="89" y="128"/>
                </a:lnTo>
                <a:close/>
              </a:path>
            </a:pathLst>
          </a:custGeom>
          <a:solidFill>
            <a:srgbClr val="FAFAFC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2400">
              <a:solidFill>
                <a:srgbClr val="000000"/>
              </a:solidFill>
            </a:endParaRPr>
          </a:p>
        </p:txBody>
      </p:sp>
      <p:sp>
        <p:nvSpPr>
          <p:cNvPr id="91" name="Freeform 237"/>
          <p:cNvSpPr/>
          <p:nvPr/>
        </p:nvSpPr>
        <p:spPr bwMode="auto">
          <a:xfrm>
            <a:off x="9565247" y="2712989"/>
            <a:ext cx="258963" cy="258963"/>
          </a:xfrm>
          <a:custGeom>
            <a:avLst/>
            <a:gdLst>
              <a:gd name="T0" fmla="*/ 122 w 122"/>
              <a:gd name="T1" fmla="*/ 101 h 122"/>
              <a:gd name="T2" fmla="*/ 119 w 122"/>
              <a:gd name="T3" fmla="*/ 94 h 122"/>
              <a:gd name="T4" fmla="*/ 67 w 122"/>
              <a:gd name="T5" fmla="*/ 43 h 122"/>
              <a:gd name="T6" fmla="*/ 58 w 122"/>
              <a:gd name="T7" fmla="*/ 12 h 122"/>
              <a:gd name="T8" fmla="*/ 23 w 122"/>
              <a:gd name="T9" fmla="*/ 5 h 122"/>
              <a:gd name="T10" fmla="*/ 41 w 122"/>
              <a:gd name="T11" fmla="*/ 23 h 122"/>
              <a:gd name="T12" fmla="*/ 41 w 122"/>
              <a:gd name="T13" fmla="*/ 29 h 122"/>
              <a:gd name="T14" fmla="*/ 29 w 122"/>
              <a:gd name="T15" fmla="*/ 41 h 122"/>
              <a:gd name="T16" fmla="*/ 23 w 122"/>
              <a:gd name="T17" fmla="*/ 41 h 122"/>
              <a:gd name="T18" fmla="*/ 5 w 122"/>
              <a:gd name="T19" fmla="*/ 23 h 122"/>
              <a:gd name="T20" fmla="*/ 12 w 122"/>
              <a:gd name="T21" fmla="*/ 58 h 122"/>
              <a:gd name="T22" fmla="*/ 43 w 122"/>
              <a:gd name="T23" fmla="*/ 67 h 122"/>
              <a:gd name="T24" fmla="*/ 94 w 122"/>
              <a:gd name="T25" fmla="*/ 119 h 122"/>
              <a:gd name="T26" fmla="*/ 101 w 122"/>
              <a:gd name="T27" fmla="*/ 122 h 122"/>
              <a:gd name="T28" fmla="*/ 122 w 122"/>
              <a:gd name="T29" fmla="*/ 101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2" h="122">
                <a:moveTo>
                  <a:pt x="122" y="101"/>
                </a:moveTo>
                <a:cubicBezTo>
                  <a:pt x="122" y="99"/>
                  <a:pt x="121" y="95"/>
                  <a:pt x="119" y="94"/>
                </a:cubicBezTo>
                <a:cubicBezTo>
                  <a:pt x="102" y="77"/>
                  <a:pt x="84" y="60"/>
                  <a:pt x="67" y="43"/>
                </a:cubicBezTo>
                <a:cubicBezTo>
                  <a:pt x="69" y="32"/>
                  <a:pt x="66" y="21"/>
                  <a:pt x="58" y="12"/>
                </a:cubicBezTo>
                <a:cubicBezTo>
                  <a:pt x="49" y="3"/>
                  <a:pt x="35" y="0"/>
                  <a:pt x="23" y="5"/>
                </a:cubicBezTo>
                <a:cubicBezTo>
                  <a:pt x="41" y="23"/>
                  <a:pt x="41" y="23"/>
                  <a:pt x="41" y="23"/>
                </a:cubicBezTo>
                <a:cubicBezTo>
                  <a:pt x="42" y="25"/>
                  <a:pt x="42" y="27"/>
                  <a:pt x="41" y="29"/>
                </a:cubicBezTo>
                <a:cubicBezTo>
                  <a:pt x="29" y="41"/>
                  <a:pt x="29" y="41"/>
                  <a:pt x="29" y="41"/>
                </a:cubicBezTo>
                <a:cubicBezTo>
                  <a:pt x="27" y="43"/>
                  <a:pt x="25" y="43"/>
                  <a:pt x="23" y="41"/>
                </a:cubicBezTo>
                <a:cubicBezTo>
                  <a:pt x="5" y="23"/>
                  <a:pt x="5" y="23"/>
                  <a:pt x="5" y="23"/>
                </a:cubicBezTo>
                <a:cubicBezTo>
                  <a:pt x="0" y="35"/>
                  <a:pt x="3" y="49"/>
                  <a:pt x="12" y="58"/>
                </a:cubicBezTo>
                <a:cubicBezTo>
                  <a:pt x="20" y="66"/>
                  <a:pt x="32" y="69"/>
                  <a:pt x="43" y="67"/>
                </a:cubicBezTo>
                <a:cubicBezTo>
                  <a:pt x="60" y="84"/>
                  <a:pt x="77" y="102"/>
                  <a:pt x="94" y="119"/>
                </a:cubicBezTo>
                <a:cubicBezTo>
                  <a:pt x="95" y="121"/>
                  <a:pt x="98" y="122"/>
                  <a:pt x="101" y="122"/>
                </a:cubicBezTo>
                <a:cubicBezTo>
                  <a:pt x="111" y="120"/>
                  <a:pt x="120" y="112"/>
                  <a:pt x="122" y="101"/>
                </a:cubicBezTo>
                <a:close/>
              </a:path>
            </a:pathLst>
          </a:custGeom>
          <a:solidFill>
            <a:srgbClr val="FAFAFC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2400">
              <a:solidFill>
                <a:srgbClr val="000000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509296" y="2908303"/>
            <a:ext cx="1287721" cy="1141297"/>
            <a:chOff x="7509296" y="2908303"/>
            <a:chExt cx="1287721" cy="1141297"/>
          </a:xfrm>
        </p:grpSpPr>
        <p:sp>
          <p:nvSpPr>
            <p:cNvPr id="21" name="Freeform 5"/>
            <p:cNvSpPr/>
            <p:nvPr/>
          </p:nvSpPr>
          <p:spPr bwMode="auto">
            <a:xfrm>
              <a:off x="7509296" y="2908303"/>
              <a:ext cx="1287721" cy="11412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FFBF53"/>
            </a:solidFill>
            <a:ln w="15875"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方正正纤黑简体" panose="02000000000000000000" pitchFamily="2" charset="-122"/>
                <a:sym typeface="Arial" panose="020B0604020202020204" pitchFamily="34" charset="0"/>
              </a:endParaRPr>
            </a:p>
          </p:txBody>
        </p:sp>
        <p:grpSp>
          <p:nvGrpSpPr>
            <p:cNvPr id="92" name="组合 60"/>
            <p:cNvGrpSpPr/>
            <p:nvPr/>
          </p:nvGrpSpPr>
          <p:grpSpPr>
            <a:xfrm>
              <a:off x="7952190" y="3248311"/>
              <a:ext cx="401932" cy="461281"/>
              <a:chOff x="2733098" y="4187405"/>
              <a:chExt cx="484675" cy="556238"/>
            </a:xfrm>
            <a:solidFill>
              <a:srgbClr val="FAFAFC"/>
            </a:solidFill>
          </p:grpSpPr>
          <p:sp>
            <p:nvSpPr>
              <p:cNvPr id="93" name="Oval 302"/>
              <p:cNvSpPr>
                <a:spLocks noChangeArrowheads="1"/>
              </p:cNvSpPr>
              <p:nvPr/>
            </p:nvSpPr>
            <p:spPr bwMode="auto">
              <a:xfrm>
                <a:off x="2849117" y="4187405"/>
                <a:ext cx="84574" cy="107344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4" name="Freeform 303"/>
              <p:cNvSpPr>
                <a:spLocks noEditPoints="1"/>
              </p:cNvSpPr>
              <p:nvPr/>
            </p:nvSpPr>
            <p:spPr bwMode="auto">
              <a:xfrm>
                <a:off x="2733098" y="4304508"/>
                <a:ext cx="310105" cy="439135"/>
              </a:xfrm>
              <a:custGeom>
                <a:avLst/>
                <a:gdLst>
                  <a:gd name="T0" fmla="*/ 121 w 121"/>
                  <a:gd name="T1" fmla="*/ 26 h 171"/>
                  <a:gd name="T2" fmla="*/ 120 w 121"/>
                  <a:gd name="T3" fmla="*/ 26 h 171"/>
                  <a:gd name="T4" fmla="*/ 114 w 121"/>
                  <a:gd name="T5" fmla="*/ 21 h 171"/>
                  <a:gd name="T6" fmla="*/ 90 w 121"/>
                  <a:gd name="T7" fmla="*/ 3 h 171"/>
                  <a:gd name="T8" fmla="*/ 84 w 121"/>
                  <a:gd name="T9" fmla="*/ 1 h 171"/>
                  <a:gd name="T10" fmla="*/ 76 w 121"/>
                  <a:gd name="T11" fmla="*/ 1 h 171"/>
                  <a:gd name="T12" fmla="*/ 74 w 121"/>
                  <a:gd name="T13" fmla="*/ 11 h 171"/>
                  <a:gd name="T14" fmla="*/ 67 w 121"/>
                  <a:gd name="T15" fmla="*/ 42 h 171"/>
                  <a:gd name="T16" fmla="*/ 67 w 121"/>
                  <a:gd name="T17" fmla="*/ 7 h 171"/>
                  <a:gd name="T18" fmla="*/ 58 w 121"/>
                  <a:gd name="T19" fmla="*/ 0 h 171"/>
                  <a:gd name="T20" fmla="*/ 58 w 121"/>
                  <a:gd name="T21" fmla="*/ 9 h 171"/>
                  <a:gd name="T22" fmla="*/ 45 w 121"/>
                  <a:gd name="T23" fmla="*/ 18 h 171"/>
                  <a:gd name="T24" fmla="*/ 40 w 121"/>
                  <a:gd name="T25" fmla="*/ 7 h 171"/>
                  <a:gd name="T26" fmla="*/ 47 w 121"/>
                  <a:gd name="T27" fmla="*/ 0 h 171"/>
                  <a:gd name="T28" fmla="*/ 38 w 121"/>
                  <a:gd name="T29" fmla="*/ 1 h 171"/>
                  <a:gd name="T30" fmla="*/ 3 w 121"/>
                  <a:gd name="T31" fmla="*/ 35 h 171"/>
                  <a:gd name="T32" fmla="*/ 3 w 121"/>
                  <a:gd name="T33" fmla="*/ 36 h 171"/>
                  <a:gd name="T34" fmla="*/ 1 w 121"/>
                  <a:gd name="T35" fmla="*/ 48 h 171"/>
                  <a:gd name="T36" fmla="*/ 2 w 121"/>
                  <a:gd name="T37" fmla="*/ 48 h 171"/>
                  <a:gd name="T38" fmla="*/ 2 w 121"/>
                  <a:gd name="T39" fmla="*/ 50 h 171"/>
                  <a:gd name="T40" fmla="*/ 6 w 121"/>
                  <a:gd name="T41" fmla="*/ 57 h 171"/>
                  <a:gd name="T42" fmla="*/ 20 w 121"/>
                  <a:gd name="T43" fmla="*/ 85 h 171"/>
                  <a:gd name="T44" fmla="*/ 33 w 121"/>
                  <a:gd name="T45" fmla="*/ 90 h 171"/>
                  <a:gd name="T46" fmla="*/ 35 w 121"/>
                  <a:gd name="T47" fmla="*/ 90 h 171"/>
                  <a:gd name="T48" fmla="*/ 60 w 121"/>
                  <a:gd name="T49" fmla="*/ 171 h 171"/>
                  <a:gd name="T50" fmla="*/ 56 w 121"/>
                  <a:gd name="T51" fmla="*/ 110 h 171"/>
                  <a:gd name="T52" fmla="*/ 89 w 121"/>
                  <a:gd name="T53" fmla="*/ 33 h 171"/>
                  <a:gd name="T54" fmla="*/ 93 w 121"/>
                  <a:gd name="T55" fmla="*/ 31 h 171"/>
                  <a:gd name="T56" fmla="*/ 75 w 121"/>
                  <a:gd name="T57" fmla="*/ 45 h 171"/>
                  <a:gd name="T58" fmla="*/ 89 w 121"/>
                  <a:gd name="T59" fmla="*/ 33 h 171"/>
                  <a:gd name="T60" fmla="*/ 30 w 121"/>
                  <a:gd name="T61" fmla="*/ 55 h 171"/>
                  <a:gd name="T62" fmla="*/ 24 w 121"/>
                  <a:gd name="T63" fmla="*/ 44 h 171"/>
                  <a:gd name="T64" fmla="*/ 33 w 121"/>
                  <a:gd name="T65" fmla="*/ 6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1" h="171">
                    <a:moveTo>
                      <a:pt x="120" y="42"/>
                    </a:moveTo>
                    <a:cubicBezTo>
                      <a:pt x="120" y="35"/>
                      <a:pt x="121" y="24"/>
                      <a:pt x="121" y="26"/>
                    </a:cubicBezTo>
                    <a:cubicBezTo>
                      <a:pt x="121" y="26"/>
                      <a:pt x="121" y="26"/>
                      <a:pt x="121" y="26"/>
                    </a:cubicBezTo>
                    <a:cubicBezTo>
                      <a:pt x="120" y="26"/>
                      <a:pt x="120" y="26"/>
                      <a:pt x="120" y="26"/>
                    </a:cubicBezTo>
                    <a:cubicBezTo>
                      <a:pt x="118" y="24"/>
                      <a:pt x="118" y="24"/>
                      <a:pt x="118" y="24"/>
                    </a:cubicBezTo>
                    <a:cubicBezTo>
                      <a:pt x="114" y="21"/>
                      <a:pt x="114" y="21"/>
                      <a:pt x="114" y="21"/>
                    </a:cubicBezTo>
                    <a:cubicBezTo>
                      <a:pt x="106" y="15"/>
                      <a:pt x="106" y="15"/>
                      <a:pt x="106" y="15"/>
                    </a:cubicBezTo>
                    <a:cubicBezTo>
                      <a:pt x="90" y="3"/>
                      <a:pt x="90" y="3"/>
                      <a:pt x="90" y="3"/>
                    </a:cubicBezTo>
                    <a:cubicBezTo>
                      <a:pt x="88" y="2"/>
                      <a:pt x="86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1" y="1"/>
                      <a:pt x="78" y="1"/>
                      <a:pt x="76" y="0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74" y="11"/>
                      <a:pt x="74" y="11"/>
                      <a:pt x="74" y="11"/>
                    </a:cubicBezTo>
                    <a:cubicBezTo>
                      <a:pt x="78" y="18"/>
                      <a:pt x="78" y="18"/>
                      <a:pt x="78" y="18"/>
                    </a:cubicBezTo>
                    <a:cubicBezTo>
                      <a:pt x="67" y="42"/>
                      <a:pt x="67" y="42"/>
                      <a:pt x="67" y="42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6" y="42"/>
                      <a:pt x="56" y="42"/>
                      <a:pt x="56" y="42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1"/>
                      <a:pt x="42" y="1"/>
                      <a:pt x="39" y="1"/>
                    </a:cubicBezTo>
                    <a:cubicBezTo>
                      <a:pt x="39" y="1"/>
                      <a:pt x="39" y="1"/>
                      <a:pt x="38" y="1"/>
                    </a:cubicBezTo>
                    <a:cubicBezTo>
                      <a:pt x="36" y="2"/>
                      <a:pt x="33" y="3"/>
                      <a:pt x="31" y="5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0" y="60"/>
                      <a:pt x="2" y="42"/>
                      <a:pt x="1" y="48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20" y="85"/>
                      <a:pt x="20" y="85"/>
                      <a:pt x="20" y="85"/>
                    </a:cubicBezTo>
                    <a:cubicBezTo>
                      <a:pt x="24" y="82"/>
                      <a:pt x="29" y="80"/>
                      <a:pt x="33" y="78"/>
                    </a:cubicBezTo>
                    <a:cubicBezTo>
                      <a:pt x="33" y="82"/>
                      <a:pt x="33" y="86"/>
                      <a:pt x="33" y="90"/>
                    </a:cubicBezTo>
                    <a:cubicBezTo>
                      <a:pt x="33" y="90"/>
                      <a:pt x="33" y="90"/>
                      <a:pt x="33" y="90"/>
                    </a:cubicBezTo>
                    <a:cubicBezTo>
                      <a:pt x="33" y="90"/>
                      <a:pt x="34" y="90"/>
                      <a:pt x="35" y="90"/>
                    </a:cubicBezTo>
                    <a:cubicBezTo>
                      <a:pt x="37" y="171"/>
                      <a:pt x="37" y="171"/>
                      <a:pt x="37" y="171"/>
                    </a:cubicBezTo>
                    <a:cubicBezTo>
                      <a:pt x="60" y="171"/>
                      <a:pt x="60" y="171"/>
                      <a:pt x="60" y="171"/>
                    </a:cubicBezTo>
                    <a:cubicBezTo>
                      <a:pt x="61" y="161"/>
                      <a:pt x="61" y="148"/>
                      <a:pt x="61" y="134"/>
                    </a:cubicBezTo>
                    <a:cubicBezTo>
                      <a:pt x="58" y="127"/>
                      <a:pt x="56" y="118"/>
                      <a:pt x="56" y="110"/>
                    </a:cubicBezTo>
                    <a:cubicBezTo>
                      <a:pt x="56" y="74"/>
                      <a:pt x="84" y="44"/>
                      <a:pt x="120" y="42"/>
                    </a:cubicBezTo>
                    <a:close/>
                    <a:moveTo>
                      <a:pt x="89" y="33"/>
                    </a:moveTo>
                    <a:cubicBezTo>
                      <a:pt x="89" y="31"/>
                      <a:pt x="89" y="29"/>
                      <a:pt x="89" y="27"/>
                    </a:cubicBezTo>
                    <a:cubicBezTo>
                      <a:pt x="93" y="31"/>
                      <a:pt x="93" y="31"/>
                      <a:pt x="93" y="31"/>
                    </a:cubicBezTo>
                    <a:cubicBezTo>
                      <a:pt x="96" y="33"/>
                      <a:pt x="96" y="33"/>
                      <a:pt x="96" y="33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4" y="42"/>
                      <a:pt x="74" y="42"/>
                      <a:pt x="74" y="42"/>
                    </a:cubicBezTo>
                    <a:lnTo>
                      <a:pt x="89" y="33"/>
                    </a:lnTo>
                    <a:close/>
                    <a:moveTo>
                      <a:pt x="33" y="60"/>
                    </a:moveTo>
                    <a:cubicBezTo>
                      <a:pt x="30" y="55"/>
                      <a:pt x="30" y="55"/>
                      <a:pt x="30" y="5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4" y="41"/>
                      <a:pt x="33" y="50"/>
                      <a:pt x="33" y="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5" name="Freeform 304"/>
              <p:cNvSpPr/>
              <p:nvPr/>
            </p:nvSpPr>
            <p:spPr bwMode="auto">
              <a:xfrm>
                <a:off x="2897909" y="4668827"/>
                <a:ext cx="60720" cy="74816"/>
              </a:xfrm>
              <a:custGeom>
                <a:avLst/>
                <a:gdLst>
                  <a:gd name="T0" fmla="*/ 0 w 24"/>
                  <a:gd name="T1" fmla="*/ 0 h 29"/>
                  <a:gd name="T2" fmla="*/ 1 w 24"/>
                  <a:gd name="T3" fmla="*/ 29 h 29"/>
                  <a:gd name="T4" fmla="*/ 24 w 24"/>
                  <a:gd name="T5" fmla="*/ 29 h 29"/>
                  <a:gd name="T6" fmla="*/ 24 w 24"/>
                  <a:gd name="T7" fmla="*/ 26 h 29"/>
                  <a:gd name="T8" fmla="*/ 0 w 24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9">
                    <a:moveTo>
                      <a:pt x="0" y="0"/>
                    </a:moveTo>
                    <a:cubicBezTo>
                      <a:pt x="1" y="29"/>
                      <a:pt x="1" y="29"/>
                      <a:pt x="1" y="29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4" y="28"/>
                      <a:pt x="24" y="27"/>
                      <a:pt x="24" y="26"/>
                    </a:cubicBezTo>
                    <a:cubicBezTo>
                      <a:pt x="14" y="19"/>
                      <a:pt x="6" y="1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6" name="Freeform 305"/>
              <p:cNvSpPr/>
              <p:nvPr/>
            </p:nvSpPr>
            <p:spPr bwMode="auto">
              <a:xfrm>
                <a:off x="3035614" y="4422694"/>
                <a:ext cx="54214" cy="41203"/>
              </a:xfrm>
              <a:custGeom>
                <a:avLst/>
                <a:gdLst>
                  <a:gd name="T0" fmla="*/ 43 w 50"/>
                  <a:gd name="T1" fmla="*/ 0 h 38"/>
                  <a:gd name="T2" fmla="*/ 36 w 50"/>
                  <a:gd name="T3" fmla="*/ 0 h 38"/>
                  <a:gd name="T4" fmla="*/ 14 w 50"/>
                  <a:gd name="T5" fmla="*/ 0 h 38"/>
                  <a:gd name="T6" fmla="*/ 7 w 50"/>
                  <a:gd name="T7" fmla="*/ 0 h 38"/>
                  <a:gd name="T8" fmla="*/ 0 w 50"/>
                  <a:gd name="T9" fmla="*/ 38 h 38"/>
                  <a:gd name="T10" fmla="*/ 14 w 50"/>
                  <a:gd name="T11" fmla="*/ 38 h 38"/>
                  <a:gd name="T12" fmla="*/ 36 w 50"/>
                  <a:gd name="T13" fmla="*/ 38 h 38"/>
                  <a:gd name="T14" fmla="*/ 50 w 50"/>
                  <a:gd name="T15" fmla="*/ 38 h 38"/>
                  <a:gd name="T16" fmla="*/ 43 w 50"/>
                  <a:gd name="T1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38">
                    <a:moveTo>
                      <a:pt x="43" y="0"/>
                    </a:moveTo>
                    <a:lnTo>
                      <a:pt x="36" y="0"/>
                    </a:lnTo>
                    <a:lnTo>
                      <a:pt x="14" y="0"/>
                    </a:lnTo>
                    <a:lnTo>
                      <a:pt x="7" y="0"/>
                    </a:lnTo>
                    <a:lnTo>
                      <a:pt x="0" y="38"/>
                    </a:lnTo>
                    <a:lnTo>
                      <a:pt x="14" y="38"/>
                    </a:lnTo>
                    <a:lnTo>
                      <a:pt x="36" y="38"/>
                    </a:lnTo>
                    <a:lnTo>
                      <a:pt x="50" y="38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7" name="Freeform 306"/>
              <p:cNvSpPr/>
              <p:nvPr/>
            </p:nvSpPr>
            <p:spPr bwMode="auto">
              <a:xfrm>
                <a:off x="2964051" y="4430285"/>
                <a:ext cx="61805" cy="59636"/>
              </a:xfrm>
              <a:custGeom>
                <a:avLst/>
                <a:gdLst>
                  <a:gd name="T0" fmla="*/ 33 w 57"/>
                  <a:gd name="T1" fmla="*/ 0 h 55"/>
                  <a:gd name="T2" fmla="*/ 26 w 57"/>
                  <a:gd name="T3" fmla="*/ 5 h 55"/>
                  <a:gd name="T4" fmla="*/ 7 w 57"/>
                  <a:gd name="T5" fmla="*/ 14 h 55"/>
                  <a:gd name="T6" fmla="*/ 0 w 57"/>
                  <a:gd name="T7" fmla="*/ 19 h 55"/>
                  <a:gd name="T8" fmla="*/ 14 w 57"/>
                  <a:gd name="T9" fmla="*/ 55 h 55"/>
                  <a:gd name="T10" fmla="*/ 28 w 57"/>
                  <a:gd name="T11" fmla="*/ 47 h 55"/>
                  <a:gd name="T12" fmla="*/ 45 w 57"/>
                  <a:gd name="T13" fmla="*/ 38 h 55"/>
                  <a:gd name="T14" fmla="*/ 57 w 57"/>
                  <a:gd name="T15" fmla="*/ 31 h 55"/>
                  <a:gd name="T16" fmla="*/ 33 w 57"/>
                  <a:gd name="T17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55">
                    <a:moveTo>
                      <a:pt x="33" y="0"/>
                    </a:moveTo>
                    <a:lnTo>
                      <a:pt x="26" y="5"/>
                    </a:lnTo>
                    <a:lnTo>
                      <a:pt x="7" y="14"/>
                    </a:lnTo>
                    <a:lnTo>
                      <a:pt x="0" y="19"/>
                    </a:lnTo>
                    <a:lnTo>
                      <a:pt x="14" y="55"/>
                    </a:lnTo>
                    <a:lnTo>
                      <a:pt x="28" y="47"/>
                    </a:lnTo>
                    <a:lnTo>
                      <a:pt x="45" y="38"/>
                    </a:lnTo>
                    <a:lnTo>
                      <a:pt x="57" y="31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8" name="Freeform 307"/>
              <p:cNvSpPr/>
              <p:nvPr/>
            </p:nvSpPr>
            <p:spPr bwMode="auto">
              <a:xfrm>
                <a:off x="2909837" y="4479077"/>
                <a:ext cx="61805" cy="61805"/>
              </a:xfrm>
              <a:custGeom>
                <a:avLst/>
                <a:gdLst>
                  <a:gd name="T0" fmla="*/ 19 w 57"/>
                  <a:gd name="T1" fmla="*/ 0 h 57"/>
                  <a:gd name="T2" fmla="*/ 15 w 57"/>
                  <a:gd name="T3" fmla="*/ 7 h 57"/>
                  <a:gd name="T4" fmla="*/ 5 w 57"/>
                  <a:gd name="T5" fmla="*/ 26 h 57"/>
                  <a:gd name="T6" fmla="*/ 0 w 57"/>
                  <a:gd name="T7" fmla="*/ 33 h 57"/>
                  <a:gd name="T8" fmla="*/ 31 w 57"/>
                  <a:gd name="T9" fmla="*/ 57 h 57"/>
                  <a:gd name="T10" fmla="*/ 38 w 57"/>
                  <a:gd name="T11" fmla="*/ 45 h 57"/>
                  <a:gd name="T12" fmla="*/ 50 w 57"/>
                  <a:gd name="T13" fmla="*/ 26 h 57"/>
                  <a:gd name="T14" fmla="*/ 57 w 57"/>
                  <a:gd name="T15" fmla="*/ 14 h 57"/>
                  <a:gd name="T16" fmla="*/ 19 w 57"/>
                  <a:gd name="T17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57">
                    <a:moveTo>
                      <a:pt x="19" y="0"/>
                    </a:moveTo>
                    <a:lnTo>
                      <a:pt x="15" y="7"/>
                    </a:lnTo>
                    <a:lnTo>
                      <a:pt x="5" y="26"/>
                    </a:lnTo>
                    <a:lnTo>
                      <a:pt x="0" y="33"/>
                    </a:lnTo>
                    <a:lnTo>
                      <a:pt x="31" y="57"/>
                    </a:lnTo>
                    <a:lnTo>
                      <a:pt x="38" y="45"/>
                    </a:lnTo>
                    <a:lnTo>
                      <a:pt x="50" y="26"/>
                    </a:lnTo>
                    <a:lnTo>
                      <a:pt x="57" y="14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9" name="Freeform 308"/>
              <p:cNvSpPr/>
              <p:nvPr/>
            </p:nvSpPr>
            <p:spPr bwMode="auto">
              <a:xfrm>
                <a:off x="2897909" y="4550640"/>
                <a:ext cx="40119" cy="52046"/>
              </a:xfrm>
              <a:custGeom>
                <a:avLst/>
                <a:gdLst>
                  <a:gd name="T0" fmla="*/ 0 w 37"/>
                  <a:gd name="T1" fmla="*/ 5 h 48"/>
                  <a:gd name="T2" fmla="*/ 0 w 37"/>
                  <a:gd name="T3" fmla="*/ 14 h 48"/>
                  <a:gd name="T4" fmla="*/ 0 w 37"/>
                  <a:gd name="T5" fmla="*/ 33 h 48"/>
                  <a:gd name="T6" fmla="*/ 0 w 37"/>
                  <a:gd name="T7" fmla="*/ 43 h 48"/>
                  <a:gd name="T8" fmla="*/ 37 w 37"/>
                  <a:gd name="T9" fmla="*/ 48 h 48"/>
                  <a:gd name="T10" fmla="*/ 37 w 37"/>
                  <a:gd name="T11" fmla="*/ 33 h 48"/>
                  <a:gd name="T12" fmla="*/ 37 w 37"/>
                  <a:gd name="T13" fmla="*/ 14 h 48"/>
                  <a:gd name="T14" fmla="*/ 37 w 37"/>
                  <a:gd name="T15" fmla="*/ 0 h 48"/>
                  <a:gd name="T16" fmla="*/ 0 w 37"/>
                  <a:gd name="T17" fmla="*/ 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48">
                    <a:moveTo>
                      <a:pt x="0" y="5"/>
                    </a:moveTo>
                    <a:lnTo>
                      <a:pt x="0" y="14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7" y="48"/>
                    </a:lnTo>
                    <a:lnTo>
                      <a:pt x="37" y="33"/>
                    </a:lnTo>
                    <a:lnTo>
                      <a:pt x="37" y="14"/>
                    </a:lnTo>
                    <a:lnTo>
                      <a:pt x="37" y="0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" name="Freeform 309"/>
              <p:cNvSpPr/>
              <p:nvPr/>
            </p:nvSpPr>
            <p:spPr bwMode="auto">
              <a:xfrm>
                <a:off x="2905500" y="4612444"/>
                <a:ext cx="58551" cy="61805"/>
              </a:xfrm>
              <a:custGeom>
                <a:avLst/>
                <a:gdLst>
                  <a:gd name="T0" fmla="*/ 0 w 54"/>
                  <a:gd name="T1" fmla="*/ 26 h 57"/>
                  <a:gd name="T2" fmla="*/ 4 w 54"/>
                  <a:gd name="T3" fmla="*/ 33 h 57"/>
                  <a:gd name="T4" fmla="*/ 14 w 54"/>
                  <a:gd name="T5" fmla="*/ 50 h 57"/>
                  <a:gd name="T6" fmla="*/ 19 w 54"/>
                  <a:gd name="T7" fmla="*/ 57 h 57"/>
                  <a:gd name="T8" fmla="*/ 54 w 54"/>
                  <a:gd name="T9" fmla="*/ 43 h 57"/>
                  <a:gd name="T10" fmla="*/ 47 w 54"/>
                  <a:gd name="T11" fmla="*/ 31 h 57"/>
                  <a:gd name="T12" fmla="*/ 37 w 54"/>
                  <a:gd name="T13" fmla="*/ 14 h 57"/>
                  <a:gd name="T14" fmla="*/ 30 w 54"/>
                  <a:gd name="T15" fmla="*/ 0 h 57"/>
                  <a:gd name="T16" fmla="*/ 0 w 54"/>
                  <a:gd name="T17" fmla="*/ 26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57">
                    <a:moveTo>
                      <a:pt x="0" y="26"/>
                    </a:moveTo>
                    <a:lnTo>
                      <a:pt x="4" y="33"/>
                    </a:lnTo>
                    <a:lnTo>
                      <a:pt x="14" y="50"/>
                    </a:lnTo>
                    <a:lnTo>
                      <a:pt x="19" y="57"/>
                    </a:lnTo>
                    <a:lnTo>
                      <a:pt x="54" y="43"/>
                    </a:lnTo>
                    <a:lnTo>
                      <a:pt x="47" y="31"/>
                    </a:lnTo>
                    <a:lnTo>
                      <a:pt x="37" y="14"/>
                    </a:lnTo>
                    <a:lnTo>
                      <a:pt x="30" y="0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" name="Freeform 310"/>
              <p:cNvSpPr/>
              <p:nvPr/>
            </p:nvSpPr>
            <p:spPr bwMode="auto">
              <a:xfrm>
                <a:off x="2954292" y="4668827"/>
                <a:ext cx="60720" cy="58551"/>
              </a:xfrm>
              <a:custGeom>
                <a:avLst/>
                <a:gdLst>
                  <a:gd name="T0" fmla="*/ 0 w 56"/>
                  <a:gd name="T1" fmla="*/ 35 h 54"/>
                  <a:gd name="T2" fmla="*/ 7 w 56"/>
                  <a:gd name="T3" fmla="*/ 40 h 54"/>
                  <a:gd name="T4" fmla="*/ 26 w 56"/>
                  <a:gd name="T5" fmla="*/ 50 h 54"/>
                  <a:gd name="T6" fmla="*/ 30 w 56"/>
                  <a:gd name="T7" fmla="*/ 54 h 54"/>
                  <a:gd name="T8" fmla="*/ 56 w 56"/>
                  <a:gd name="T9" fmla="*/ 24 h 54"/>
                  <a:gd name="T10" fmla="*/ 45 w 56"/>
                  <a:gd name="T11" fmla="*/ 17 h 54"/>
                  <a:gd name="T12" fmla="*/ 26 w 56"/>
                  <a:gd name="T13" fmla="*/ 7 h 54"/>
                  <a:gd name="T14" fmla="*/ 14 w 56"/>
                  <a:gd name="T15" fmla="*/ 0 h 54"/>
                  <a:gd name="T16" fmla="*/ 0 w 56"/>
                  <a:gd name="T17" fmla="*/ 3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54">
                    <a:moveTo>
                      <a:pt x="0" y="35"/>
                    </a:moveTo>
                    <a:lnTo>
                      <a:pt x="7" y="40"/>
                    </a:lnTo>
                    <a:lnTo>
                      <a:pt x="26" y="50"/>
                    </a:lnTo>
                    <a:lnTo>
                      <a:pt x="30" y="54"/>
                    </a:lnTo>
                    <a:lnTo>
                      <a:pt x="56" y="24"/>
                    </a:lnTo>
                    <a:lnTo>
                      <a:pt x="45" y="17"/>
                    </a:lnTo>
                    <a:lnTo>
                      <a:pt x="26" y="7"/>
                    </a:lnTo>
                    <a:lnTo>
                      <a:pt x="14" y="0"/>
                    </a:lnTo>
                    <a:lnTo>
                      <a:pt x="0" y="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" name="Freeform 311"/>
              <p:cNvSpPr/>
              <p:nvPr/>
            </p:nvSpPr>
            <p:spPr bwMode="auto">
              <a:xfrm>
                <a:off x="3022602" y="4699187"/>
                <a:ext cx="54214" cy="44456"/>
              </a:xfrm>
              <a:custGeom>
                <a:avLst/>
                <a:gdLst>
                  <a:gd name="T0" fmla="*/ 8 w 50"/>
                  <a:gd name="T1" fmla="*/ 41 h 41"/>
                  <a:gd name="T2" fmla="*/ 15 w 50"/>
                  <a:gd name="T3" fmla="*/ 41 h 41"/>
                  <a:gd name="T4" fmla="*/ 36 w 50"/>
                  <a:gd name="T5" fmla="*/ 41 h 41"/>
                  <a:gd name="T6" fmla="*/ 43 w 50"/>
                  <a:gd name="T7" fmla="*/ 41 h 41"/>
                  <a:gd name="T8" fmla="*/ 50 w 50"/>
                  <a:gd name="T9" fmla="*/ 0 h 41"/>
                  <a:gd name="T10" fmla="*/ 36 w 50"/>
                  <a:gd name="T11" fmla="*/ 0 h 41"/>
                  <a:gd name="T12" fmla="*/ 15 w 50"/>
                  <a:gd name="T13" fmla="*/ 0 h 41"/>
                  <a:gd name="T14" fmla="*/ 0 w 50"/>
                  <a:gd name="T15" fmla="*/ 0 h 41"/>
                  <a:gd name="T16" fmla="*/ 8 w 50"/>
                  <a:gd name="T1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41">
                    <a:moveTo>
                      <a:pt x="8" y="41"/>
                    </a:moveTo>
                    <a:lnTo>
                      <a:pt x="15" y="41"/>
                    </a:lnTo>
                    <a:lnTo>
                      <a:pt x="36" y="41"/>
                    </a:lnTo>
                    <a:lnTo>
                      <a:pt x="43" y="41"/>
                    </a:lnTo>
                    <a:lnTo>
                      <a:pt x="50" y="0"/>
                    </a:lnTo>
                    <a:lnTo>
                      <a:pt x="36" y="0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8" y="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" name="Freeform 312"/>
              <p:cNvSpPr/>
              <p:nvPr/>
            </p:nvSpPr>
            <p:spPr bwMode="auto">
              <a:xfrm>
                <a:off x="3087659" y="4674248"/>
                <a:ext cx="60720" cy="58551"/>
              </a:xfrm>
              <a:custGeom>
                <a:avLst/>
                <a:gdLst>
                  <a:gd name="T0" fmla="*/ 26 w 56"/>
                  <a:gd name="T1" fmla="*/ 54 h 54"/>
                  <a:gd name="T2" fmla="*/ 30 w 56"/>
                  <a:gd name="T3" fmla="*/ 52 h 54"/>
                  <a:gd name="T4" fmla="*/ 49 w 56"/>
                  <a:gd name="T5" fmla="*/ 40 h 54"/>
                  <a:gd name="T6" fmla="*/ 56 w 56"/>
                  <a:gd name="T7" fmla="*/ 38 h 54"/>
                  <a:gd name="T8" fmla="*/ 42 w 56"/>
                  <a:gd name="T9" fmla="*/ 0 h 54"/>
                  <a:gd name="T10" fmla="*/ 30 w 56"/>
                  <a:gd name="T11" fmla="*/ 7 h 54"/>
                  <a:gd name="T12" fmla="*/ 11 w 56"/>
                  <a:gd name="T13" fmla="*/ 19 h 54"/>
                  <a:gd name="T14" fmla="*/ 0 w 56"/>
                  <a:gd name="T15" fmla="*/ 26 h 54"/>
                  <a:gd name="T16" fmla="*/ 26 w 56"/>
                  <a:gd name="T1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54">
                    <a:moveTo>
                      <a:pt x="26" y="54"/>
                    </a:moveTo>
                    <a:lnTo>
                      <a:pt x="30" y="52"/>
                    </a:lnTo>
                    <a:lnTo>
                      <a:pt x="49" y="40"/>
                    </a:lnTo>
                    <a:lnTo>
                      <a:pt x="56" y="38"/>
                    </a:lnTo>
                    <a:lnTo>
                      <a:pt x="42" y="0"/>
                    </a:lnTo>
                    <a:lnTo>
                      <a:pt x="30" y="7"/>
                    </a:lnTo>
                    <a:lnTo>
                      <a:pt x="11" y="19"/>
                    </a:lnTo>
                    <a:lnTo>
                      <a:pt x="0" y="26"/>
                    </a:lnTo>
                    <a:lnTo>
                      <a:pt x="26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" name="Freeform 313"/>
              <p:cNvSpPr/>
              <p:nvPr/>
            </p:nvSpPr>
            <p:spPr bwMode="auto">
              <a:xfrm>
                <a:off x="3144042" y="4625456"/>
                <a:ext cx="58551" cy="58551"/>
              </a:xfrm>
              <a:custGeom>
                <a:avLst/>
                <a:gdLst>
                  <a:gd name="T0" fmla="*/ 35 w 54"/>
                  <a:gd name="T1" fmla="*/ 54 h 54"/>
                  <a:gd name="T2" fmla="*/ 40 w 54"/>
                  <a:gd name="T3" fmla="*/ 47 h 54"/>
                  <a:gd name="T4" fmla="*/ 49 w 54"/>
                  <a:gd name="T5" fmla="*/ 31 h 54"/>
                  <a:gd name="T6" fmla="*/ 54 w 54"/>
                  <a:gd name="T7" fmla="*/ 23 h 54"/>
                  <a:gd name="T8" fmla="*/ 23 w 54"/>
                  <a:gd name="T9" fmla="*/ 0 h 54"/>
                  <a:gd name="T10" fmla="*/ 16 w 54"/>
                  <a:gd name="T11" fmla="*/ 12 h 54"/>
                  <a:gd name="T12" fmla="*/ 7 w 54"/>
                  <a:gd name="T13" fmla="*/ 28 h 54"/>
                  <a:gd name="T14" fmla="*/ 0 w 54"/>
                  <a:gd name="T15" fmla="*/ 40 h 54"/>
                  <a:gd name="T16" fmla="*/ 35 w 54"/>
                  <a:gd name="T1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54">
                    <a:moveTo>
                      <a:pt x="35" y="54"/>
                    </a:moveTo>
                    <a:lnTo>
                      <a:pt x="40" y="47"/>
                    </a:lnTo>
                    <a:lnTo>
                      <a:pt x="49" y="31"/>
                    </a:lnTo>
                    <a:lnTo>
                      <a:pt x="54" y="23"/>
                    </a:lnTo>
                    <a:lnTo>
                      <a:pt x="23" y="0"/>
                    </a:lnTo>
                    <a:lnTo>
                      <a:pt x="16" y="12"/>
                    </a:lnTo>
                    <a:lnTo>
                      <a:pt x="7" y="28"/>
                    </a:lnTo>
                    <a:lnTo>
                      <a:pt x="0" y="40"/>
                    </a:lnTo>
                    <a:lnTo>
                      <a:pt x="35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" name="Freeform 314"/>
              <p:cNvSpPr/>
              <p:nvPr/>
            </p:nvSpPr>
            <p:spPr bwMode="auto">
              <a:xfrm>
                <a:off x="3174402" y="4563651"/>
                <a:ext cx="43371" cy="50962"/>
              </a:xfrm>
              <a:custGeom>
                <a:avLst/>
                <a:gdLst>
                  <a:gd name="T0" fmla="*/ 40 w 40"/>
                  <a:gd name="T1" fmla="*/ 43 h 47"/>
                  <a:gd name="T2" fmla="*/ 40 w 40"/>
                  <a:gd name="T3" fmla="*/ 33 h 47"/>
                  <a:gd name="T4" fmla="*/ 40 w 40"/>
                  <a:gd name="T5" fmla="*/ 14 h 47"/>
                  <a:gd name="T6" fmla="*/ 40 w 40"/>
                  <a:gd name="T7" fmla="*/ 5 h 47"/>
                  <a:gd name="T8" fmla="*/ 0 w 40"/>
                  <a:gd name="T9" fmla="*/ 0 h 47"/>
                  <a:gd name="T10" fmla="*/ 0 w 40"/>
                  <a:gd name="T11" fmla="*/ 14 h 47"/>
                  <a:gd name="T12" fmla="*/ 0 w 40"/>
                  <a:gd name="T13" fmla="*/ 33 h 47"/>
                  <a:gd name="T14" fmla="*/ 0 w 40"/>
                  <a:gd name="T15" fmla="*/ 47 h 47"/>
                  <a:gd name="T16" fmla="*/ 40 w 40"/>
                  <a:gd name="T17" fmla="*/ 4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7">
                    <a:moveTo>
                      <a:pt x="40" y="43"/>
                    </a:moveTo>
                    <a:lnTo>
                      <a:pt x="40" y="33"/>
                    </a:lnTo>
                    <a:lnTo>
                      <a:pt x="40" y="14"/>
                    </a:lnTo>
                    <a:lnTo>
                      <a:pt x="40" y="5"/>
                    </a:lnTo>
                    <a:lnTo>
                      <a:pt x="0" y="0"/>
                    </a:lnTo>
                    <a:lnTo>
                      <a:pt x="0" y="14"/>
                    </a:lnTo>
                    <a:lnTo>
                      <a:pt x="0" y="33"/>
                    </a:lnTo>
                    <a:lnTo>
                      <a:pt x="0" y="47"/>
                    </a:lnTo>
                    <a:lnTo>
                      <a:pt x="40" y="4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" name="Freeform 315"/>
              <p:cNvSpPr/>
              <p:nvPr/>
            </p:nvSpPr>
            <p:spPr bwMode="auto">
              <a:xfrm>
                <a:off x="3148379" y="4492088"/>
                <a:ext cx="59636" cy="58551"/>
              </a:xfrm>
              <a:custGeom>
                <a:avLst/>
                <a:gdLst>
                  <a:gd name="T0" fmla="*/ 55 w 55"/>
                  <a:gd name="T1" fmla="*/ 31 h 54"/>
                  <a:gd name="T2" fmla="*/ 52 w 55"/>
                  <a:gd name="T3" fmla="*/ 24 h 54"/>
                  <a:gd name="T4" fmla="*/ 40 w 55"/>
                  <a:gd name="T5" fmla="*/ 7 h 54"/>
                  <a:gd name="T6" fmla="*/ 38 w 55"/>
                  <a:gd name="T7" fmla="*/ 0 h 54"/>
                  <a:gd name="T8" fmla="*/ 0 w 55"/>
                  <a:gd name="T9" fmla="*/ 14 h 54"/>
                  <a:gd name="T10" fmla="*/ 7 w 55"/>
                  <a:gd name="T11" fmla="*/ 26 h 54"/>
                  <a:gd name="T12" fmla="*/ 17 w 55"/>
                  <a:gd name="T13" fmla="*/ 42 h 54"/>
                  <a:gd name="T14" fmla="*/ 24 w 55"/>
                  <a:gd name="T15" fmla="*/ 54 h 54"/>
                  <a:gd name="T16" fmla="*/ 55 w 55"/>
                  <a:gd name="T17" fmla="*/ 3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" h="54">
                    <a:moveTo>
                      <a:pt x="55" y="31"/>
                    </a:moveTo>
                    <a:lnTo>
                      <a:pt x="52" y="24"/>
                    </a:lnTo>
                    <a:lnTo>
                      <a:pt x="40" y="7"/>
                    </a:lnTo>
                    <a:lnTo>
                      <a:pt x="38" y="0"/>
                    </a:lnTo>
                    <a:lnTo>
                      <a:pt x="0" y="14"/>
                    </a:lnTo>
                    <a:lnTo>
                      <a:pt x="7" y="26"/>
                    </a:lnTo>
                    <a:lnTo>
                      <a:pt x="17" y="42"/>
                    </a:lnTo>
                    <a:lnTo>
                      <a:pt x="24" y="54"/>
                    </a:lnTo>
                    <a:lnTo>
                      <a:pt x="55" y="3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" name="Freeform 316"/>
              <p:cNvSpPr/>
              <p:nvPr/>
            </p:nvSpPr>
            <p:spPr bwMode="auto">
              <a:xfrm>
                <a:off x="3097418" y="4437874"/>
                <a:ext cx="61805" cy="59636"/>
              </a:xfrm>
              <a:custGeom>
                <a:avLst/>
                <a:gdLst>
                  <a:gd name="T0" fmla="*/ 57 w 57"/>
                  <a:gd name="T1" fmla="*/ 17 h 55"/>
                  <a:gd name="T2" fmla="*/ 50 w 57"/>
                  <a:gd name="T3" fmla="*/ 14 h 55"/>
                  <a:gd name="T4" fmla="*/ 33 w 57"/>
                  <a:gd name="T5" fmla="*/ 3 h 55"/>
                  <a:gd name="T6" fmla="*/ 26 w 57"/>
                  <a:gd name="T7" fmla="*/ 0 h 55"/>
                  <a:gd name="T8" fmla="*/ 0 w 57"/>
                  <a:gd name="T9" fmla="*/ 31 h 55"/>
                  <a:gd name="T10" fmla="*/ 14 w 57"/>
                  <a:gd name="T11" fmla="*/ 38 h 55"/>
                  <a:gd name="T12" fmla="*/ 31 w 57"/>
                  <a:gd name="T13" fmla="*/ 48 h 55"/>
                  <a:gd name="T14" fmla="*/ 43 w 57"/>
                  <a:gd name="T15" fmla="*/ 55 h 55"/>
                  <a:gd name="T16" fmla="*/ 57 w 57"/>
                  <a:gd name="T17" fmla="*/ 1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55">
                    <a:moveTo>
                      <a:pt x="57" y="17"/>
                    </a:moveTo>
                    <a:lnTo>
                      <a:pt x="50" y="14"/>
                    </a:lnTo>
                    <a:lnTo>
                      <a:pt x="33" y="3"/>
                    </a:lnTo>
                    <a:lnTo>
                      <a:pt x="26" y="0"/>
                    </a:lnTo>
                    <a:lnTo>
                      <a:pt x="0" y="31"/>
                    </a:lnTo>
                    <a:lnTo>
                      <a:pt x="14" y="38"/>
                    </a:lnTo>
                    <a:lnTo>
                      <a:pt x="31" y="48"/>
                    </a:lnTo>
                    <a:lnTo>
                      <a:pt x="43" y="55"/>
                    </a:lnTo>
                    <a:lnTo>
                      <a:pt x="57" y="1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" name="Freeform 317"/>
              <p:cNvSpPr>
                <a:spLocks noEditPoints="1"/>
              </p:cNvSpPr>
              <p:nvPr/>
            </p:nvSpPr>
            <p:spPr bwMode="auto">
              <a:xfrm>
                <a:off x="2926101" y="4448717"/>
                <a:ext cx="263481" cy="266734"/>
              </a:xfrm>
              <a:custGeom>
                <a:avLst/>
                <a:gdLst>
                  <a:gd name="T0" fmla="*/ 51 w 103"/>
                  <a:gd name="T1" fmla="*/ 104 h 104"/>
                  <a:gd name="T2" fmla="*/ 0 w 103"/>
                  <a:gd name="T3" fmla="*/ 52 h 104"/>
                  <a:gd name="T4" fmla="*/ 51 w 103"/>
                  <a:gd name="T5" fmla="*/ 0 h 104"/>
                  <a:gd name="T6" fmla="*/ 103 w 103"/>
                  <a:gd name="T7" fmla="*/ 52 h 104"/>
                  <a:gd name="T8" fmla="*/ 51 w 103"/>
                  <a:gd name="T9" fmla="*/ 104 h 104"/>
                  <a:gd name="T10" fmla="*/ 51 w 103"/>
                  <a:gd name="T11" fmla="*/ 16 h 104"/>
                  <a:gd name="T12" fmla="*/ 15 w 103"/>
                  <a:gd name="T13" fmla="*/ 52 h 104"/>
                  <a:gd name="T14" fmla="*/ 51 w 103"/>
                  <a:gd name="T15" fmla="*/ 89 h 104"/>
                  <a:gd name="T16" fmla="*/ 87 w 103"/>
                  <a:gd name="T17" fmla="*/ 52 h 104"/>
                  <a:gd name="T18" fmla="*/ 51 w 103"/>
                  <a:gd name="T19" fmla="*/ 1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3" h="104">
                    <a:moveTo>
                      <a:pt x="51" y="104"/>
                    </a:move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1" y="0"/>
                    </a:cubicBezTo>
                    <a:cubicBezTo>
                      <a:pt x="80" y="0"/>
                      <a:pt x="103" y="24"/>
                      <a:pt x="103" y="52"/>
                    </a:cubicBezTo>
                    <a:cubicBezTo>
                      <a:pt x="103" y="81"/>
                      <a:pt x="80" y="104"/>
                      <a:pt x="51" y="104"/>
                    </a:cubicBezTo>
                    <a:close/>
                    <a:moveTo>
                      <a:pt x="51" y="16"/>
                    </a:moveTo>
                    <a:cubicBezTo>
                      <a:pt x="31" y="16"/>
                      <a:pt x="15" y="32"/>
                      <a:pt x="15" y="52"/>
                    </a:cubicBezTo>
                    <a:cubicBezTo>
                      <a:pt x="15" y="73"/>
                      <a:pt x="31" y="89"/>
                      <a:pt x="51" y="89"/>
                    </a:cubicBezTo>
                    <a:cubicBezTo>
                      <a:pt x="71" y="89"/>
                      <a:pt x="87" y="73"/>
                      <a:pt x="87" y="52"/>
                    </a:cubicBezTo>
                    <a:cubicBezTo>
                      <a:pt x="87" y="32"/>
                      <a:pt x="71" y="16"/>
                      <a:pt x="51" y="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" name="Oval 318"/>
              <p:cNvSpPr>
                <a:spLocks noChangeArrowheads="1"/>
              </p:cNvSpPr>
              <p:nvPr/>
            </p:nvSpPr>
            <p:spPr bwMode="auto">
              <a:xfrm>
                <a:off x="2999832" y="4525702"/>
                <a:ext cx="112766" cy="112766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</p:grpSp>
      </p:grpSp>
      <p:sp>
        <p:nvSpPr>
          <p:cNvPr id="110" name="文本框 21"/>
          <p:cNvSpPr txBox="1"/>
          <p:nvPr/>
        </p:nvSpPr>
        <p:spPr bwMode="auto">
          <a:xfrm>
            <a:off x="1318224" y="2821821"/>
            <a:ext cx="6381795" cy="994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5865" spc="133" dirty="0" smtClean="0">
                <a:solidFill>
                  <a:srgbClr val="00206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FIT</a:t>
            </a:r>
            <a:r>
              <a:rPr lang="zh-CN" altLang="en-US" sz="5865" spc="133" dirty="0" smtClean="0">
                <a:solidFill>
                  <a:srgbClr val="00206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健身系统</a:t>
            </a:r>
            <a:endParaRPr lang="zh-CN" altLang="en-US" sz="5865" spc="133" dirty="0">
              <a:solidFill>
                <a:srgbClr val="002060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1026" name="Picture 2" descr="C:\Users\Administrator\Deskto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029" y="107369"/>
            <a:ext cx="644842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60835" y="3649660"/>
            <a:ext cx="50082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FITKESHIJIANSHENXITONG</a:t>
            </a:r>
            <a:endParaRPr lang="zh-CN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0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6" grpId="0" animBg="1"/>
      <p:bldP spid="62" grpId="0" animBg="1"/>
      <p:bldP spid="8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 flipV="1">
            <a:off x="656131" y="1861196"/>
            <a:ext cx="1856928" cy="1077701"/>
            <a:chOff x="837732" y="1756273"/>
            <a:chExt cx="4394668" cy="1710028"/>
          </a:xfrm>
        </p:grpSpPr>
        <p:sp>
          <p:nvSpPr>
            <p:cNvPr id="6" name="椭圆 5"/>
            <p:cNvSpPr/>
            <p:nvPr/>
          </p:nvSpPr>
          <p:spPr>
            <a:xfrm>
              <a:off x="837732" y="1756273"/>
              <a:ext cx="4394668" cy="1110830"/>
            </a:xfrm>
            <a:prstGeom prst="ellipse">
              <a:avLst/>
            </a:prstGeom>
            <a:gradFill flip="none" rotWithShape="1">
              <a:gsLst>
                <a:gs pos="86000">
                  <a:schemeClr val="bg1">
                    <a:alpha val="0"/>
                  </a:schemeClr>
                </a:gs>
                <a:gs pos="15000">
                  <a:schemeClr val="tx1">
                    <a:lumMod val="95000"/>
                    <a:lumOff val="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  <p:sp useBgFill="1">
          <p:nvSpPr>
            <p:cNvPr id="7" name="矩形 6"/>
            <p:cNvSpPr/>
            <p:nvPr/>
          </p:nvSpPr>
          <p:spPr>
            <a:xfrm>
              <a:off x="837732" y="2165054"/>
              <a:ext cx="4394668" cy="13012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 flipV="1">
            <a:off x="2361504" y="1873490"/>
            <a:ext cx="1856928" cy="1077701"/>
            <a:chOff x="837732" y="1756273"/>
            <a:chExt cx="4394668" cy="1710028"/>
          </a:xfrm>
        </p:grpSpPr>
        <p:sp>
          <p:nvSpPr>
            <p:cNvPr id="9" name="椭圆 8"/>
            <p:cNvSpPr/>
            <p:nvPr/>
          </p:nvSpPr>
          <p:spPr>
            <a:xfrm>
              <a:off x="837732" y="1756273"/>
              <a:ext cx="4394668" cy="1110830"/>
            </a:xfrm>
            <a:prstGeom prst="ellipse">
              <a:avLst/>
            </a:prstGeom>
            <a:gradFill flip="none" rotWithShape="1">
              <a:gsLst>
                <a:gs pos="86000">
                  <a:schemeClr val="bg1">
                    <a:alpha val="0"/>
                  </a:schemeClr>
                </a:gs>
                <a:gs pos="17000">
                  <a:schemeClr val="tx1">
                    <a:lumMod val="95000"/>
                    <a:lumOff val="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  <p:sp useBgFill="1">
          <p:nvSpPr>
            <p:cNvPr id="10" name="矩形 9"/>
            <p:cNvSpPr/>
            <p:nvPr/>
          </p:nvSpPr>
          <p:spPr>
            <a:xfrm>
              <a:off x="837732" y="2165054"/>
              <a:ext cx="4394668" cy="13012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 flipV="1">
            <a:off x="4159824" y="1861196"/>
            <a:ext cx="1856928" cy="1077701"/>
            <a:chOff x="837732" y="1756273"/>
            <a:chExt cx="4394668" cy="1710028"/>
          </a:xfrm>
        </p:grpSpPr>
        <p:sp>
          <p:nvSpPr>
            <p:cNvPr id="14" name="椭圆 13"/>
            <p:cNvSpPr/>
            <p:nvPr/>
          </p:nvSpPr>
          <p:spPr>
            <a:xfrm>
              <a:off x="837732" y="1756273"/>
              <a:ext cx="4394668" cy="1110830"/>
            </a:xfrm>
            <a:prstGeom prst="ellipse">
              <a:avLst/>
            </a:prstGeom>
            <a:gradFill flip="none" rotWithShape="1">
              <a:gsLst>
                <a:gs pos="86000">
                  <a:schemeClr val="bg1">
                    <a:alpha val="0"/>
                  </a:schemeClr>
                </a:gs>
                <a:gs pos="15000">
                  <a:schemeClr val="tx1">
                    <a:lumMod val="95000"/>
                    <a:lumOff val="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  <p:sp useBgFill="1">
          <p:nvSpPr>
            <p:cNvPr id="15" name="矩形 14"/>
            <p:cNvSpPr/>
            <p:nvPr/>
          </p:nvSpPr>
          <p:spPr>
            <a:xfrm>
              <a:off x="837732" y="2165054"/>
              <a:ext cx="4394668" cy="13012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 flipV="1">
            <a:off x="6041136" y="1886497"/>
            <a:ext cx="1856928" cy="1077701"/>
            <a:chOff x="837732" y="1756273"/>
            <a:chExt cx="4394668" cy="1710028"/>
          </a:xfrm>
        </p:grpSpPr>
        <p:sp>
          <p:nvSpPr>
            <p:cNvPr id="17" name="椭圆 16"/>
            <p:cNvSpPr/>
            <p:nvPr/>
          </p:nvSpPr>
          <p:spPr>
            <a:xfrm>
              <a:off x="837732" y="1756273"/>
              <a:ext cx="4394668" cy="1110830"/>
            </a:xfrm>
            <a:prstGeom prst="ellipse">
              <a:avLst/>
            </a:prstGeom>
            <a:gradFill flip="none" rotWithShape="1">
              <a:gsLst>
                <a:gs pos="86000">
                  <a:schemeClr val="bg1">
                    <a:alpha val="0"/>
                  </a:schemeClr>
                </a:gs>
                <a:gs pos="17000">
                  <a:schemeClr val="tx1">
                    <a:lumMod val="95000"/>
                    <a:lumOff val="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  <p:sp useBgFill="1">
          <p:nvSpPr>
            <p:cNvPr id="18" name="矩形 17"/>
            <p:cNvSpPr/>
            <p:nvPr/>
          </p:nvSpPr>
          <p:spPr>
            <a:xfrm>
              <a:off x="837732" y="2165054"/>
              <a:ext cx="4394668" cy="13012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 flipV="1">
            <a:off x="7742523" y="1860252"/>
            <a:ext cx="1856928" cy="1077701"/>
            <a:chOff x="837732" y="1756273"/>
            <a:chExt cx="4394668" cy="1710028"/>
          </a:xfrm>
        </p:grpSpPr>
        <p:sp>
          <p:nvSpPr>
            <p:cNvPr id="20" name="椭圆 19"/>
            <p:cNvSpPr/>
            <p:nvPr/>
          </p:nvSpPr>
          <p:spPr>
            <a:xfrm>
              <a:off x="837732" y="1756273"/>
              <a:ext cx="4394668" cy="1110830"/>
            </a:xfrm>
            <a:prstGeom prst="ellipse">
              <a:avLst/>
            </a:prstGeom>
            <a:gradFill flip="none" rotWithShape="1">
              <a:gsLst>
                <a:gs pos="86000">
                  <a:schemeClr val="bg1">
                    <a:alpha val="0"/>
                  </a:schemeClr>
                </a:gs>
                <a:gs pos="15000">
                  <a:schemeClr val="tx1">
                    <a:lumMod val="95000"/>
                    <a:lumOff val="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  <p:sp useBgFill="1">
          <p:nvSpPr>
            <p:cNvPr id="21" name="矩形 20"/>
            <p:cNvSpPr/>
            <p:nvPr/>
          </p:nvSpPr>
          <p:spPr>
            <a:xfrm>
              <a:off x="837732" y="2165054"/>
              <a:ext cx="4394668" cy="13012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flipV="1">
            <a:off x="9273079" y="1868639"/>
            <a:ext cx="1856928" cy="1077701"/>
            <a:chOff x="837732" y="1756273"/>
            <a:chExt cx="4394668" cy="1710028"/>
          </a:xfrm>
        </p:grpSpPr>
        <p:sp>
          <p:nvSpPr>
            <p:cNvPr id="23" name="椭圆 22"/>
            <p:cNvSpPr/>
            <p:nvPr/>
          </p:nvSpPr>
          <p:spPr>
            <a:xfrm>
              <a:off x="837732" y="1756273"/>
              <a:ext cx="4394668" cy="1110830"/>
            </a:xfrm>
            <a:prstGeom prst="ellipse">
              <a:avLst/>
            </a:prstGeom>
            <a:gradFill flip="none" rotWithShape="1">
              <a:gsLst>
                <a:gs pos="86000">
                  <a:schemeClr val="bg1">
                    <a:alpha val="0"/>
                  </a:schemeClr>
                </a:gs>
                <a:gs pos="17000">
                  <a:schemeClr val="tx1">
                    <a:lumMod val="95000"/>
                    <a:lumOff val="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  <p:sp useBgFill="1">
          <p:nvSpPr>
            <p:cNvPr id="24" name="矩形 23"/>
            <p:cNvSpPr/>
            <p:nvPr/>
          </p:nvSpPr>
          <p:spPr>
            <a:xfrm>
              <a:off x="837732" y="2165054"/>
              <a:ext cx="4394668" cy="13012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000">
                    <a:lumMod val="65000"/>
                    <a:lumOff val="35000"/>
                  </a:srgbClr>
                </a:solidFill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1994650" y="2124623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rgbClr val="000000">
                    <a:lumMod val="65000"/>
                    <a:lumOff val="35000"/>
                  </a:srgbClr>
                </a:solidFill>
              </a:rPr>
              <a:t>01</a:t>
            </a:r>
            <a:endParaRPr lang="zh-CN" altLang="en-US" sz="3600" b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690380" y="2084325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rgbClr val="000000">
                    <a:lumMod val="65000"/>
                    <a:lumOff val="35000"/>
                  </a:srgbClr>
                </a:solidFill>
              </a:rPr>
              <a:t>03</a:t>
            </a:r>
            <a:endParaRPr lang="zh-CN" altLang="en-US" sz="3600" b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273079" y="2060243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rgbClr val="000000">
                    <a:lumMod val="65000"/>
                    <a:lumOff val="35000"/>
                  </a:srgbClr>
                </a:solidFill>
              </a:rPr>
              <a:t>05</a:t>
            </a:r>
            <a:endParaRPr lang="zh-CN" altLang="en-US" sz="3600" b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862335" y="2132729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rgbClr val="000000">
                    <a:lumMod val="65000"/>
                    <a:lumOff val="35000"/>
                  </a:srgbClr>
                </a:solidFill>
              </a:rPr>
              <a:t>02</a:t>
            </a:r>
            <a:endParaRPr lang="zh-CN" altLang="en-US" sz="3600" b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416152" y="2090918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rgbClr val="000000">
                    <a:lumMod val="65000"/>
                    <a:lumOff val="35000"/>
                  </a:srgbClr>
                </a:solidFill>
              </a:rPr>
              <a:t>04</a:t>
            </a:r>
            <a:endParaRPr lang="zh-CN" altLang="en-US" sz="3600" b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71" name="直接连接符 70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组合 71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74" name="圆角矩形 73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75" name="组合 74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76" name="椭圆 75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7" name="椭圆 76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8" name="椭圆 77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9" name="椭圆 78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80" name="圆角矩形 79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81" name="圆角矩形 80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82" name="圆角矩形 81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83" name="圆角矩形 82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73" name="文本框 72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有关项目截图</a:t>
              </a:r>
              <a:endParaRPr lang="zh-CN" altLang="en-US" sz="3200" dirty="0">
                <a:solidFill>
                  <a:srgbClr val="F8F8FA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372" y="2843970"/>
            <a:ext cx="1786856" cy="321037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43" y="2884312"/>
            <a:ext cx="2067214" cy="321037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600" y="2818456"/>
            <a:ext cx="1510479" cy="3235888"/>
          </a:xfrm>
          <a:prstGeom prst="rect">
            <a:avLst/>
          </a:prstGeom>
        </p:spPr>
      </p:pic>
      <p:pic>
        <p:nvPicPr>
          <p:cNvPr id="53" name="图片 5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185" y="2828473"/>
            <a:ext cx="1815274" cy="3400900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5535" y="2770954"/>
            <a:ext cx="1212057" cy="666843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145" y="3492300"/>
            <a:ext cx="1147211" cy="647790"/>
          </a:xfrm>
          <a:prstGeom prst="rect">
            <a:avLst/>
          </a:prstGeom>
        </p:spPr>
      </p:pic>
      <p:sp>
        <p:nvSpPr>
          <p:cNvPr id="56" name="TextBox 55"/>
          <p:cNvSpPr txBox="1"/>
          <p:nvPr/>
        </p:nvSpPr>
        <p:spPr>
          <a:xfrm>
            <a:off x="667034" y="1240166"/>
            <a:ext cx="6057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文件夹里</a:t>
            </a:r>
            <a:r>
              <a:rPr lang="en-US" altLang="zh-CN" dirty="0" smtClean="0"/>
              <a:t>controller</a:t>
            </a:r>
            <a:r>
              <a:rPr lang="zh-CN" altLang="en-US" dirty="0"/>
              <a:t>层</a:t>
            </a:r>
            <a:r>
              <a:rPr lang="zh-CN" altLang="en-US" dirty="0" smtClean="0"/>
              <a:t>、 </a:t>
            </a:r>
            <a:r>
              <a:rPr lang="en-US" altLang="zh-CN" dirty="0" smtClean="0"/>
              <a:t>service</a:t>
            </a:r>
            <a:r>
              <a:rPr lang="zh-CN" altLang="en-US" dirty="0" smtClean="0"/>
              <a:t>层</a:t>
            </a:r>
            <a:r>
              <a:rPr lang="zh-CN" altLang="en-US" dirty="0"/>
              <a:t>、</a:t>
            </a:r>
            <a:r>
              <a:rPr lang="en-US" altLang="zh-CN" dirty="0"/>
              <a:t>config</a:t>
            </a:r>
            <a:r>
              <a:rPr lang="zh-CN" altLang="en-US" dirty="0" smtClean="0"/>
              <a:t>层、</a:t>
            </a:r>
            <a:r>
              <a:rPr lang="en-US" altLang="zh-CN" dirty="0" smtClean="0"/>
              <a:t>domain</a:t>
            </a:r>
            <a:r>
              <a:rPr lang="zh-CN" altLang="en-US" dirty="0"/>
              <a:t>层、</a:t>
            </a:r>
            <a:r>
              <a:rPr lang="en-US" altLang="zh-CN" dirty="0"/>
              <a:t>mapper</a:t>
            </a:r>
            <a:r>
              <a:rPr lang="zh-CN" altLang="en-US" dirty="0" smtClean="0"/>
              <a:t>层、</a:t>
            </a:r>
            <a:r>
              <a:rPr lang="en-US" altLang="zh-CN" dirty="0" smtClean="0"/>
              <a:t>util</a:t>
            </a:r>
            <a:r>
              <a:rPr lang="zh-CN" altLang="en-US" dirty="0" smtClean="0"/>
              <a:t>层、</a:t>
            </a:r>
            <a:r>
              <a:rPr lang="en-US" altLang="zh-CN" dirty="0" smtClean="0"/>
              <a:t>config</a:t>
            </a:r>
            <a:r>
              <a:rPr lang="zh-CN" altLang="en-US" dirty="0" smtClean="0"/>
              <a:t>层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组合 124"/>
          <p:cNvGrpSpPr/>
          <p:nvPr/>
        </p:nvGrpSpPr>
        <p:grpSpPr>
          <a:xfrm>
            <a:off x="4898952" y="2563853"/>
            <a:ext cx="1000117" cy="767223"/>
            <a:chOff x="4123036" y="1197871"/>
            <a:chExt cx="1000117" cy="767223"/>
          </a:xfrm>
        </p:grpSpPr>
        <p:sp>
          <p:nvSpPr>
            <p:cNvPr id="126" name="文本框 125"/>
            <p:cNvSpPr txBox="1"/>
            <p:nvPr/>
          </p:nvSpPr>
          <p:spPr>
            <a:xfrm>
              <a:off x="4123036" y="1197871"/>
              <a:ext cx="10001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endParaRPr lang="zh-CN" altLang="en-US" sz="4000" dirty="0">
                <a:solidFill>
                  <a:srgbClr val="FFB850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4266701" y="1688095"/>
              <a:ext cx="7404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endParaRPr lang="zh-CN" altLang="en-US" sz="1200" dirty="0">
                <a:solidFill>
                  <a:prstClr val="black">
                    <a:lumMod val="50000"/>
                    <a:lumOff val="50000"/>
                  </a:prstClr>
                </a:solidFill>
                <a:latin typeface="LiHei Pro" panose="020B0500000000000000" pitchFamily="34" charset="-122"/>
                <a:ea typeface="LiHei Pro" panose="020B0500000000000000" pitchFamily="34" charset="-122"/>
              </a:endParaRPr>
            </a:p>
          </p:txBody>
        </p:sp>
      </p:grpSp>
      <p:sp>
        <p:nvSpPr>
          <p:cNvPr id="129" name="文本框 128"/>
          <p:cNvSpPr txBox="1"/>
          <p:nvPr/>
        </p:nvSpPr>
        <p:spPr>
          <a:xfrm>
            <a:off x="7471494" y="2563853"/>
            <a:ext cx="10001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endParaRPr lang="zh-CN" altLang="en-US" sz="4000" dirty="0">
              <a:solidFill>
                <a:srgbClr val="E87071"/>
              </a:solidFill>
              <a:latin typeface="Impact" panose="020B0806030902050204" pitchFamily="34" charset="0"/>
            </a:endParaRPr>
          </a:p>
        </p:txBody>
      </p:sp>
      <p:grpSp>
        <p:nvGrpSpPr>
          <p:cNvPr id="140" name="组合 139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141" name="直接连接符 140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2" name="组合 141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144" name="圆角矩形 143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145" name="组合 144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146" name="椭圆 145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47" name="椭圆 146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48" name="椭圆 147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49" name="椭圆 148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51" name="圆角矩形 150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52" name="圆角矩形 151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53" name="圆角矩形 152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43" name="文本框 142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有</a:t>
              </a:r>
              <a:r>
                <a:rPr lang="zh-CN" altLang="en-US" sz="3200" dirty="0" smtClean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关项目截图</a:t>
              </a:r>
              <a:endParaRPr lang="zh-CN" altLang="en-US" sz="3200" dirty="0">
                <a:solidFill>
                  <a:srgbClr val="F8F8FA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221" y="1778951"/>
            <a:ext cx="2290893" cy="447133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658" y="1854452"/>
            <a:ext cx="2610214" cy="455522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972" y="2517615"/>
            <a:ext cx="251383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</a:t>
            </a:r>
            <a:r>
              <a:rPr lang="en-US" altLang="zh-CN" dirty="0" smtClean="0"/>
              <a:t>resource</a:t>
            </a:r>
            <a:r>
              <a:rPr lang="zh-CN" altLang="en-US" dirty="0" smtClean="0"/>
              <a:t>文件夹下</a:t>
            </a:r>
            <a:endParaRPr lang="en-US" altLang="zh-CN" dirty="0" smtClean="0"/>
          </a:p>
          <a:p>
            <a:r>
              <a:rPr lang="zh-CN" altLang="en-US" dirty="0"/>
              <a:t>存</a:t>
            </a:r>
            <a:r>
              <a:rPr lang="zh-CN" altLang="en-US" dirty="0" smtClean="0"/>
              <a:t>放该项目所需要的</a:t>
            </a:r>
            <a:endParaRPr lang="en-US" altLang="zh-CN" dirty="0" smtClean="0"/>
          </a:p>
          <a:p>
            <a:r>
              <a:rPr lang="zh-CN" altLang="en-US" dirty="0"/>
              <a:t>资</a:t>
            </a:r>
            <a:r>
              <a:rPr lang="zh-CN" altLang="en-US" dirty="0" smtClean="0"/>
              <a:t>源文件，如：</a:t>
            </a:r>
            <a:r>
              <a:rPr lang="en-US" altLang="zh-CN" dirty="0" smtClean="0"/>
              <a:t>static</a:t>
            </a:r>
          </a:p>
          <a:p>
            <a:r>
              <a:rPr lang="zh-CN" altLang="en-US" dirty="0"/>
              <a:t>静态资</a:t>
            </a:r>
            <a:r>
              <a:rPr lang="zh-CN" altLang="en-US" dirty="0" smtClean="0"/>
              <a:t>源文件、</a:t>
            </a:r>
            <a:r>
              <a:rPr lang="en-US" altLang="zh-CN" dirty="0" smtClean="0"/>
              <a:t>xxx.Xml</a:t>
            </a:r>
            <a:endParaRPr lang="en-US" altLang="zh-CN" dirty="0"/>
          </a:p>
          <a:p>
            <a:r>
              <a:rPr lang="zh-CN" altLang="en-US" dirty="0" smtClean="0"/>
              <a:t>文件、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684783" y="3025518"/>
            <a:ext cx="30476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3</a:t>
            </a:r>
            <a:r>
              <a:rPr lang="zh-CN" altLang="en-US" dirty="0" smtClean="0"/>
              <a:t>、因为我们引用的是</a:t>
            </a:r>
            <a:endParaRPr lang="en-US" altLang="zh-CN" dirty="0" smtClean="0"/>
          </a:p>
          <a:p>
            <a:r>
              <a:rPr lang="en-US" altLang="zh-CN" dirty="0" smtClean="0"/>
              <a:t>Jsp</a:t>
            </a:r>
            <a:r>
              <a:rPr lang="zh-CN" altLang="en-US" dirty="0"/>
              <a:t>模</a:t>
            </a:r>
            <a:r>
              <a:rPr lang="zh-CN" altLang="en-US" dirty="0" smtClean="0"/>
              <a:t>板，所以</a:t>
            </a:r>
            <a:r>
              <a:rPr lang="en-US" altLang="zh-CN" dirty="0" smtClean="0"/>
              <a:t>src</a:t>
            </a:r>
            <a:r>
              <a:rPr lang="zh-CN" altLang="en-US" dirty="0" smtClean="0"/>
              <a:t>文件夹</a:t>
            </a:r>
            <a:endParaRPr lang="en-US" altLang="zh-CN" dirty="0" smtClean="0"/>
          </a:p>
          <a:p>
            <a:r>
              <a:rPr lang="zh-CN" altLang="en-US" dirty="0" smtClean="0"/>
              <a:t>下存放该项目所需的</a:t>
            </a:r>
            <a:r>
              <a:rPr lang="en-US" altLang="zh-CN" dirty="0" smtClean="0"/>
              <a:t>.jsp</a:t>
            </a:r>
            <a:r>
              <a:rPr lang="zh-CN" altLang="en-US" dirty="0" smtClean="0"/>
              <a:t>文件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50134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331001" y="4362050"/>
            <a:ext cx="195438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 smtClean="0">
                <a:solidFill>
                  <a:srgbClr val="C65885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03</a:t>
            </a:r>
            <a:endParaRPr lang="zh-CN" altLang="en-US" sz="11500" dirty="0">
              <a:solidFill>
                <a:srgbClr val="C65885"/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146201" y="5030002"/>
            <a:ext cx="44167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8282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4400" dirty="0">
                <a:solidFill>
                  <a:srgbClr val="8282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</a:t>
            </a:r>
            <a:r>
              <a:rPr lang="zh-CN" altLang="en-US" sz="4400" dirty="0" smtClean="0">
                <a:solidFill>
                  <a:srgbClr val="8282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能模块图</a:t>
            </a:r>
            <a:endParaRPr lang="zh-CN" altLang="en-US" sz="4400" dirty="0">
              <a:solidFill>
                <a:srgbClr val="8282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2169983" y="2282174"/>
            <a:ext cx="7349997" cy="2079876"/>
            <a:chOff x="2169983" y="2282174"/>
            <a:chExt cx="7349997" cy="2079876"/>
          </a:xfrm>
        </p:grpSpPr>
        <p:sp>
          <p:nvSpPr>
            <p:cNvPr id="11" name="椭圆 10"/>
            <p:cNvSpPr/>
            <p:nvPr/>
          </p:nvSpPr>
          <p:spPr>
            <a:xfrm>
              <a:off x="5709038" y="3810707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204794" y="3558044"/>
              <a:ext cx="331354" cy="331354"/>
            </a:xfrm>
            <a:prstGeom prst="ellipse">
              <a:avLst/>
            </a:prstGeom>
            <a:solidFill>
              <a:srgbClr val="B65E82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2169983" y="2352048"/>
              <a:ext cx="716876" cy="716876"/>
            </a:xfrm>
            <a:prstGeom prst="ellipse">
              <a:avLst/>
            </a:prstGeom>
            <a:solidFill>
              <a:srgbClr val="B65E82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5363258" y="2927331"/>
              <a:ext cx="1131026" cy="113102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583292" y="3838596"/>
              <a:ext cx="523454" cy="523454"/>
            </a:xfrm>
            <a:prstGeom prst="ellipse">
              <a:avLst/>
            </a:prstGeom>
            <a:solidFill>
              <a:srgbClr val="B65E82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706982" y="3509780"/>
              <a:ext cx="801700" cy="801700"/>
            </a:xfrm>
            <a:prstGeom prst="ellipse">
              <a:avLst/>
            </a:prstGeom>
            <a:solidFill>
              <a:srgbClr val="B65E82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2941088" y="3245194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7697710" y="3819171"/>
              <a:ext cx="301250" cy="30125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7862454" y="2808321"/>
              <a:ext cx="237168" cy="237168"/>
            </a:xfrm>
            <a:prstGeom prst="ellipse">
              <a:avLst/>
            </a:prstGeom>
            <a:solidFill>
              <a:srgbClr val="B65E82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099622" y="3216585"/>
              <a:ext cx="541610" cy="541610"/>
            </a:xfrm>
            <a:prstGeom prst="ellipse">
              <a:avLst/>
            </a:prstGeom>
            <a:solidFill>
              <a:srgbClr val="B65E82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8710788" y="2282174"/>
              <a:ext cx="809192" cy="809192"/>
            </a:xfrm>
            <a:prstGeom prst="ellipse">
              <a:avLst/>
            </a:prstGeom>
            <a:solidFill>
              <a:srgbClr val="B65E82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087081" y="2555958"/>
              <a:ext cx="236316" cy="236316"/>
            </a:xfrm>
            <a:prstGeom prst="ellipse">
              <a:avLst/>
            </a:prstGeom>
            <a:solidFill>
              <a:srgbClr val="B65E82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84705" y="2968738"/>
              <a:ext cx="723714" cy="72371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3267379" y="2927331"/>
              <a:ext cx="236316" cy="236316"/>
            </a:xfrm>
            <a:prstGeom prst="ellipse">
              <a:avLst/>
            </a:prstGeom>
            <a:solidFill>
              <a:srgbClr val="B65E82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569552" y="3692549"/>
              <a:ext cx="236316" cy="236316"/>
            </a:xfrm>
            <a:prstGeom prst="ellipse">
              <a:avLst/>
            </a:prstGeom>
            <a:solidFill>
              <a:srgbClr val="B65E82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643863" y="2790116"/>
              <a:ext cx="301250" cy="30125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7266940" y="2977320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040573" y="994372"/>
            <a:ext cx="1764000" cy="1764000"/>
            <a:chOff x="5040573" y="994372"/>
            <a:chExt cx="1764000" cy="1764000"/>
          </a:xfrm>
        </p:grpSpPr>
        <p:sp>
          <p:nvSpPr>
            <p:cNvPr id="34" name="椭圆 33"/>
            <p:cNvSpPr/>
            <p:nvPr/>
          </p:nvSpPr>
          <p:spPr>
            <a:xfrm>
              <a:off x="5040573" y="994372"/>
              <a:ext cx="1764000" cy="1764000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100000">
                  <a:srgbClr val="FFFFFF">
                    <a:lumMod val="65000"/>
                  </a:srgbClr>
                </a:gs>
              </a:gsLst>
              <a:lin ang="2700000" scaled="1"/>
              <a:tileRect/>
            </a:gradFill>
            <a:ln w="25400" cap="flat" cmpd="sng" algn="ctr">
              <a:gradFill flip="none" rotWithShape="1">
                <a:gsLst>
                  <a:gs pos="0">
                    <a:srgbClr val="FFBF53">
                      <a:lumMod val="5000"/>
                      <a:lumOff val="95000"/>
                    </a:srgbClr>
                  </a:gs>
                  <a:gs pos="100000">
                    <a:srgbClr val="FFFFFF">
                      <a:lumMod val="65000"/>
                    </a:srgbClr>
                  </a:gs>
                </a:gsLst>
                <a:lin ang="13500000" scaled="1"/>
                <a:tileRect/>
              </a:gradFill>
              <a:prstDash val="solid"/>
            </a:ln>
            <a:effectLst>
              <a:outerShdw blurRad="1778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 smtClean="0">
                <a:solidFill>
                  <a:srgbClr val="FFFFFF"/>
                </a:solidFill>
              </a:endParaRPr>
            </a:p>
          </p:txBody>
        </p:sp>
        <p:sp>
          <p:nvSpPr>
            <p:cNvPr id="35" name="矩形 34"/>
            <p:cNvSpPr>
              <a:spLocks noChangeAspect="1"/>
            </p:cNvSpPr>
            <p:nvPr/>
          </p:nvSpPr>
          <p:spPr>
            <a:xfrm>
              <a:off x="5490573" y="1444372"/>
              <a:ext cx="864000" cy="864000"/>
            </a:xfrm>
            <a:prstGeom prst="rect">
              <a:avLst/>
            </a:prstGeom>
            <a:solidFill>
              <a:srgbClr val="C65885"/>
            </a:solidFill>
            <a:ln w="25400" cap="flat" cmpd="sng" algn="ctr">
              <a:noFill/>
              <a:prstDash val="solid"/>
            </a:ln>
            <a:effectLst>
              <a:innerShdw blurRad="190500" dist="114300" dir="135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 smtClean="0">
                <a:solidFill>
                  <a:srgbClr val="FFFFFF"/>
                </a:solidFill>
              </a:endParaRPr>
            </a:p>
          </p:txBody>
        </p:sp>
        <p:sp>
          <p:nvSpPr>
            <p:cNvPr id="36" name="Freeform 13"/>
            <p:cNvSpPr>
              <a:spLocks noChangeAspect="1" noEditPoints="1"/>
            </p:cNvSpPr>
            <p:nvPr/>
          </p:nvSpPr>
          <p:spPr bwMode="auto">
            <a:xfrm>
              <a:off x="5643418" y="1624372"/>
              <a:ext cx="558310" cy="504000"/>
            </a:xfrm>
            <a:custGeom>
              <a:avLst/>
              <a:gdLst>
                <a:gd name="T0" fmla="*/ 52 w 106"/>
                <a:gd name="T1" fmla="*/ 61 h 95"/>
                <a:gd name="T2" fmla="*/ 37 w 106"/>
                <a:gd name="T3" fmla="*/ 72 h 95"/>
                <a:gd name="T4" fmla="*/ 37 w 106"/>
                <a:gd name="T5" fmla="*/ 56 h 95"/>
                <a:gd name="T6" fmla="*/ 20 w 106"/>
                <a:gd name="T7" fmla="*/ 31 h 95"/>
                <a:gd name="T8" fmla="*/ 0 w 106"/>
                <a:gd name="T9" fmla="*/ 55 h 95"/>
                <a:gd name="T10" fmla="*/ 40 w 106"/>
                <a:gd name="T11" fmla="*/ 82 h 95"/>
                <a:gd name="T12" fmla="*/ 53 w 106"/>
                <a:gd name="T13" fmla="*/ 81 h 95"/>
                <a:gd name="T14" fmla="*/ 67 w 106"/>
                <a:gd name="T15" fmla="*/ 95 h 95"/>
                <a:gd name="T16" fmla="*/ 63 w 106"/>
                <a:gd name="T17" fmla="*/ 78 h 95"/>
                <a:gd name="T18" fmla="*/ 80 w 106"/>
                <a:gd name="T19" fmla="*/ 60 h 95"/>
                <a:gd name="T20" fmla="*/ 64 w 106"/>
                <a:gd name="T21" fmla="*/ 62 h 95"/>
                <a:gd name="T22" fmla="*/ 52 w 106"/>
                <a:gd name="T23" fmla="*/ 61 h 95"/>
                <a:gd name="T24" fmla="*/ 66 w 106"/>
                <a:gd name="T25" fmla="*/ 0 h 95"/>
                <a:gd name="T26" fmla="*/ 26 w 106"/>
                <a:gd name="T27" fmla="*/ 27 h 95"/>
                <a:gd name="T28" fmla="*/ 43 w 106"/>
                <a:gd name="T29" fmla="*/ 50 h 95"/>
                <a:gd name="T30" fmla="*/ 43 w 106"/>
                <a:gd name="T31" fmla="*/ 61 h 95"/>
                <a:gd name="T32" fmla="*/ 54 w 106"/>
                <a:gd name="T33" fmla="*/ 53 h 95"/>
                <a:gd name="T34" fmla="*/ 66 w 106"/>
                <a:gd name="T35" fmla="*/ 55 h 95"/>
                <a:gd name="T36" fmla="*/ 106 w 106"/>
                <a:gd name="T37" fmla="*/ 27 h 95"/>
                <a:gd name="T38" fmla="*/ 66 w 106"/>
                <a:gd name="T3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6" h="95">
                  <a:moveTo>
                    <a:pt x="52" y="61"/>
                  </a:moveTo>
                  <a:cubicBezTo>
                    <a:pt x="50" y="62"/>
                    <a:pt x="37" y="72"/>
                    <a:pt x="37" y="72"/>
                  </a:cubicBezTo>
                  <a:cubicBezTo>
                    <a:pt x="37" y="72"/>
                    <a:pt x="37" y="59"/>
                    <a:pt x="37" y="56"/>
                  </a:cubicBezTo>
                  <a:cubicBezTo>
                    <a:pt x="26" y="50"/>
                    <a:pt x="20" y="41"/>
                    <a:pt x="20" y="31"/>
                  </a:cubicBezTo>
                  <a:cubicBezTo>
                    <a:pt x="8" y="36"/>
                    <a:pt x="0" y="45"/>
                    <a:pt x="0" y="55"/>
                  </a:cubicBezTo>
                  <a:cubicBezTo>
                    <a:pt x="0" y="70"/>
                    <a:pt x="18" y="82"/>
                    <a:pt x="40" y="82"/>
                  </a:cubicBezTo>
                  <a:cubicBezTo>
                    <a:pt x="45" y="82"/>
                    <a:pt x="49" y="82"/>
                    <a:pt x="53" y="81"/>
                  </a:cubicBezTo>
                  <a:cubicBezTo>
                    <a:pt x="67" y="95"/>
                    <a:pt x="67" y="95"/>
                    <a:pt x="67" y="95"/>
                  </a:cubicBezTo>
                  <a:cubicBezTo>
                    <a:pt x="63" y="78"/>
                    <a:pt x="63" y="78"/>
                    <a:pt x="63" y="78"/>
                  </a:cubicBezTo>
                  <a:cubicBezTo>
                    <a:pt x="72" y="74"/>
                    <a:pt x="78" y="67"/>
                    <a:pt x="80" y="60"/>
                  </a:cubicBezTo>
                  <a:cubicBezTo>
                    <a:pt x="75" y="61"/>
                    <a:pt x="69" y="62"/>
                    <a:pt x="64" y="62"/>
                  </a:cubicBezTo>
                  <a:cubicBezTo>
                    <a:pt x="60" y="62"/>
                    <a:pt x="56" y="62"/>
                    <a:pt x="52" y="61"/>
                  </a:cubicBezTo>
                  <a:close/>
                  <a:moveTo>
                    <a:pt x="66" y="0"/>
                  </a:moveTo>
                  <a:cubicBezTo>
                    <a:pt x="44" y="0"/>
                    <a:pt x="26" y="12"/>
                    <a:pt x="26" y="27"/>
                  </a:cubicBezTo>
                  <a:cubicBezTo>
                    <a:pt x="26" y="36"/>
                    <a:pt x="33" y="45"/>
                    <a:pt x="43" y="50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7" y="54"/>
                    <a:pt x="62" y="55"/>
                    <a:pt x="66" y="55"/>
                  </a:cubicBezTo>
                  <a:cubicBezTo>
                    <a:pt x="88" y="55"/>
                    <a:pt x="106" y="42"/>
                    <a:pt x="106" y="27"/>
                  </a:cubicBezTo>
                  <a:cubicBezTo>
                    <a:pt x="106" y="12"/>
                    <a:pt x="88" y="0"/>
                    <a:pt x="66" y="0"/>
                  </a:cubicBezTo>
                  <a:close/>
                </a:path>
              </a:pathLst>
            </a:custGeom>
            <a:solidFill>
              <a:srgbClr val="FFFFFF">
                <a:alpha val="89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defRPr/>
              </a:pPr>
              <a:endParaRPr lang="zh-CN" altLang="en-US" kern="0" smtClean="0">
                <a:solidFill>
                  <a:srgbClr val="000000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组合 124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126" name="直接连接符 125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7" name="组合 126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129" name="圆角矩形 128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130" name="组合 129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131" name="椭圆 130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2" name="椭圆 131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3" name="椭圆 132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4" name="椭圆 133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5" name="圆角矩形 134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6" name="圆角矩形 135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7" name="圆角矩形 136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8" name="圆角矩形 137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28" name="文本框 127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项目流程</a:t>
              </a:r>
              <a:endParaRPr lang="zh-CN" altLang="en-US" sz="3200" dirty="0">
                <a:solidFill>
                  <a:srgbClr val="F8F8FA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  <p:sp>
        <p:nvSpPr>
          <p:cNvPr id="108" name="TextBox 107"/>
          <p:cNvSpPr txBox="1"/>
          <p:nvPr/>
        </p:nvSpPr>
        <p:spPr>
          <a:xfrm>
            <a:off x="668215" y="791308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为了方便了解，画出以下流程图</a:t>
            </a:r>
            <a:endParaRPr lang="zh-CN" altLang="en-US" dirty="0"/>
          </a:p>
        </p:txBody>
      </p:sp>
      <p:sp>
        <p:nvSpPr>
          <p:cNvPr id="109" name="圆角矩形 108"/>
          <p:cNvSpPr/>
          <p:nvPr/>
        </p:nvSpPr>
        <p:spPr>
          <a:xfrm>
            <a:off x="8364404" y="948092"/>
            <a:ext cx="1336431" cy="5539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用户</a:t>
            </a:r>
            <a:endParaRPr lang="zh-CN" altLang="en-US" dirty="0"/>
          </a:p>
        </p:txBody>
      </p:sp>
      <p:cxnSp>
        <p:nvCxnSpPr>
          <p:cNvPr id="114" name="直接箭头连接符 113"/>
          <p:cNvCxnSpPr>
            <a:stCxn id="109" idx="2"/>
            <a:endCxn id="115" idx="0"/>
          </p:cNvCxnSpPr>
          <p:nvPr/>
        </p:nvCxnSpPr>
        <p:spPr>
          <a:xfrm>
            <a:off x="9032620" y="1502007"/>
            <a:ext cx="794" cy="2549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流程图: 决策 114"/>
          <p:cNvSpPr/>
          <p:nvPr/>
        </p:nvSpPr>
        <p:spPr>
          <a:xfrm>
            <a:off x="8483895" y="1756957"/>
            <a:ext cx="1099038" cy="44840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 smtClean="0"/>
              <a:t>是否有账号</a:t>
            </a:r>
            <a:endParaRPr lang="zh-CN" altLang="en-US" sz="800" dirty="0"/>
          </a:p>
        </p:txBody>
      </p:sp>
      <p:cxnSp>
        <p:nvCxnSpPr>
          <p:cNvPr id="117" name="直接箭头连接符 116"/>
          <p:cNvCxnSpPr>
            <a:stCxn id="115" idx="2"/>
          </p:cNvCxnSpPr>
          <p:nvPr/>
        </p:nvCxnSpPr>
        <p:spPr>
          <a:xfrm>
            <a:off x="9033414" y="2205365"/>
            <a:ext cx="25584" cy="21980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矩形 117"/>
          <p:cNvSpPr/>
          <p:nvPr/>
        </p:nvSpPr>
        <p:spPr>
          <a:xfrm>
            <a:off x="8484916" y="2425174"/>
            <a:ext cx="1019908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登录</a:t>
            </a:r>
            <a:endParaRPr lang="zh-CN" altLang="en-US" dirty="0"/>
          </a:p>
        </p:txBody>
      </p:sp>
      <p:cxnSp>
        <p:nvCxnSpPr>
          <p:cNvPr id="3" name="直接箭头连接符 2"/>
          <p:cNvCxnSpPr>
            <a:stCxn id="115" idx="3"/>
          </p:cNvCxnSpPr>
          <p:nvPr/>
        </p:nvCxnSpPr>
        <p:spPr>
          <a:xfrm>
            <a:off x="9582933" y="1981161"/>
            <a:ext cx="35660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圆角矩形 3"/>
          <p:cNvSpPr/>
          <p:nvPr/>
        </p:nvSpPr>
        <p:spPr>
          <a:xfrm>
            <a:off x="9952724" y="1891397"/>
            <a:ext cx="704675" cy="2348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注册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4784" y="1756957"/>
            <a:ext cx="619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false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118" idx="2"/>
          </p:cNvCxnSpPr>
          <p:nvPr/>
        </p:nvCxnSpPr>
        <p:spPr>
          <a:xfrm>
            <a:off x="8994870" y="2882374"/>
            <a:ext cx="0" cy="34507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8561894" y="3221669"/>
            <a:ext cx="994208" cy="4613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首页</a:t>
            </a:r>
            <a:endParaRPr lang="zh-CN" altLang="en-US" dirty="0"/>
          </a:p>
        </p:txBody>
      </p:sp>
      <p:cxnSp>
        <p:nvCxnSpPr>
          <p:cNvPr id="10" name="肘形连接符 9"/>
          <p:cNvCxnSpPr>
            <a:stCxn id="4" idx="3"/>
            <a:endCxn id="118" idx="3"/>
          </p:cNvCxnSpPr>
          <p:nvPr/>
        </p:nvCxnSpPr>
        <p:spPr>
          <a:xfrm flipH="1">
            <a:off x="9504824" y="2008843"/>
            <a:ext cx="1152575" cy="644931"/>
          </a:xfrm>
          <a:prstGeom prst="bentConnector3">
            <a:avLst>
              <a:gd name="adj1" fmla="val -1983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8" idx="2"/>
          </p:cNvCxnSpPr>
          <p:nvPr/>
        </p:nvCxnSpPr>
        <p:spPr>
          <a:xfrm>
            <a:off x="9058998" y="3683064"/>
            <a:ext cx="0" cy="2936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8053587" y="3985068"/>
            <a:ext cx="497855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/>
              <a:t>查</a:t>
            </a:r>
            <a:r>
              <a:rPr lang="zh-CN" altLang="en-US" sz="900" dirty="0" smtClean="0"/>
              <a:t>看或修改个人信息</a:t>
            </a:r>
            <a:endParaRPr lang="zh-CN" altLang="en-US" sz="900" dirty="0"/>
          </a:p>
        </p:txBody>
      </p:sp>
      <p:sp>
        <p:nvSpPr>
          <p:cNvPr id="36" name="矩形 35"/>
          <p:cNvSpPr/>
          <p:nvPr/>
        </p:nvSpPr>
        <p:spPr>
          <a:xfrm>
            <a:off x="8572038" y="3985068"/>
            <a:ext cx="497855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/>
              <a:t>查</a:t>
            </a:r>
            <a:r>
              <a:rPr lang="zh-CN" altLang="en-US" sz="900" dirty="0" smtClean="0"/>
              <a:t>看健身课程</a:t>
            </a:r>
            <a:endParaRPr lang="zh-CN" altLang="en-US" sz="900" dirty="0"/>
          </a:p>
        </p:txBody>
      </p:sp>
      <p:sp>
        <p:nvSpPr>
          <p:cNvPr id="41" name="矩形 40"/>
          <p:cNvSpPr/>
          <p:nvPr/>
        </p:nvSpPr>
        <p:spPr>
          <a:xfrm>
            <a:off x="9070914" y="3985068"/>
            <a:ext cx="497855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/>
              <a:t>查</a:t>
            </a:r>
            <a:r>
              <a:rPr lang="zh-CN" altLang="en-US" sz="900" dirty="0" smtClean="0"/>
              <a:t>看</a:t>
            </a:r>
            <a:endParaRPr lang="en-US" altLang="zh-CN" sz="900" dirty="0" smtClean="0"/>
          </a:p>
          <a:p>
            <a:pPr algn="ctr"/>
            <a:r>
              <a:rPr lang="zh-CN" altLang="en-US" sz="900" dirty="0"/>
              <a:t>健</a:t>
            </a:r>
            <a:r>
              <a:rPr lang="zh-CN" altLang="en-US" sz="900" dirty="0" smtClean="0"/>
              <a:t>身视频</a:t>
            </a:r>
            <a:endParaRPr lang="zh-CN" altLang="en-US" sz="900" dirty="0"/>
          </a:p>
        </p:txBody>
      </p:sp>
      <p:sp>
        <p:nvSpPr>
          <p:cNvPr id="42" name="矩形 41"/>
          <p:cNvSpPr/>
          <p:nvPr/>
        </p:nvSpPr>
        <p:spPr>
          <a:xfrm>
            <a:off x="9554972" y="3985068"/>
            <a:ext cx="497855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/>
              <a:t>查</a:t>
            </a:r>
            <a:r>
              <a:rPr lang="zh-CN" altLang="en-US" sz="900" dirty="0" smtClean="0"/>
              <a:t>看</a:t>
            </a:r>
            <a:endParaRPr lang="en-US" altLang="zh-CN" sz="900" dirty="0" smtClean="0"/>
          </a:p>
          <a:p>
            <a:pPr algn="ctr"/>
            <a:r>
              <a:rPr lang="zh-CN" altLang="en-US" sz="900" dirty="0"/>
              <a:t>我</a:t>
            </a:r>
            <a:r>
              <a:rPr lang="zh-CN" altLang="en-US" sz="900" dirty="0" smtClean="0"/>
              <a:t>的购物车</a:t>
            </a:r>
            <a:endParaRPr lang="zh-CN" altLang="en-US" sz="900" dirty="0"/>
          </a:p>
        </p:txBody>
      </p:sp>
      <p:sp>
        <p:nvSpPr>
          <p:cNvPr id="86" name="矩形 85"/>
          <p:cNvSpPr/>
          <p:nvPr/>
        </p:nvSpPr>
        <p:spPr>
          <a:xfrm>
            <a:off x="9554971" y="5285362"/>
            <a:ext cx="497855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查看订单及支付</a:t>
            </a:r>
            <a:endParaRPr lang="zh-CN" altLang="en-US" sz="900" dirty="0"/>
          </a:p>
        </p:txBody>
      </p:sp>
      <p:sp>
        <p:nvSpPr>
          <p:cNvPr id="87" name="矩形 86"/>
          <p:cNvSpPr/>
          <p:nvPr/>
        </p:nvSpPr>
        <p:spPr>
          <a:xfrm>
            <a:off x="8561894" y="5285362"/>
            <a:ext cx="497855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购买课程添加进购物车</a:t>
            </a:r>
            <a:endParaRPr lang="zh-CN" altLang="en-US" sz="900" dirty="0"/>
          </a:p>
        </p:txBody>
      </p:sp>
      <p:cxnSp>
        <p:nvCxnSpPr>
          <p:cNvPr id="57" name="直接箭头连接符 56"/>
          <p:cNvCxnSpPr/>
          <p:nvPr/>
        </p:nvCxnSpPr>
        <p:spPr>
          <a:xfrm>
            <a:off x="8810821" y="5042081"/>
            <a:ext cx="0" cy="24328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42" idx="2"/>
            <a:endCxn id="86" idx="0"/>
          </p:cNvCxnSpPr>
          <p:nvPr/>
        </p:nvCxnSpPr>
        <p:spPr>
          <a:xfrm flipH="1">
            <a:off x="9803899" y="4983358"/>
            <a:ext cx="1" cy="30200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811444" y="1891397"/>
            <a:ext cx="641714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、从用户接口进去，用户浏览主页，选登录或者注册，</a:t>
            </a:r>
            <a:endParaRPr lang="en-US" altLang="zh-CN" dirty="0" smtClean="0"/>
          </a:p>
          <a:p>
            <a:r>
              <a:rPr lang="zh-CN" altLang="en-US" dirty="0"/>
              <a:t>如</a:t>
            </a:r>
            <a:r>
              <a:rPr lang="zh-CN" altLang="en-US" dirty="0" smtClean="0"/>
              <a:t>果已有账号可直接登录，没有账号去注册账号后登陆，</a:t>
            </a:r>
            <a:endParaRPr lang="en-US" altLang="zh-CN" dirty="0" smtClean="0"/>
          </a:p>
          <a:p>
            <a:r>
              <a:rPr lang="zh-CN" altLang="en-US" dirty="0" smtClean="0"/>
              <a:t>用户可查看或修改个人信息、查看健身视频、查看训练课</a:t>
            </a:r>
            <a:endParaRPr lang="en-US" altLang="zh-CN" dirty="0" smtClean="0"/>
          </a:p>
          <a:p>
            <a:r>
              <a:rPr lang="zh-CN" altLang="en-US" dirty="0" smtClean="0"/>
              <a:t>程、查看我的购物车等；如果想要购买课程，点击训练课程</a:t>
            </a:r>
            <a:endParaRPr lang="en-US" altLang="zh-CN" dirty="0" smtClean="0"/>
          </a:p>
          <a:p>
            <a:r>
              <a:rPr lang="zh-CN" altLang="en-US" dirty="0" smtClean="0"/>
              <a:t>查看详情，把课程添加进购物车，可在购物车中查看订单</a:t>
            </a:r>
            <a:endParaRPr lang="en-US" altLang="zh-CN" dirty="0" smtClean="0"/>
          </a:p>
          <a:p>
            <a:r>
              <a:rPr lang="zh-CN" altLang="en-US" dirty="0"/>
              <a:t>或</a:t>
            </a:r>
            <a:r>
              <a:rPr lang="zh-CN" altLang="en-US" dirty="0" smtClean="0"/>
              <a:t>者支付；用户可查看订单详情，选择删除订单或者对已下单</a:t>
            </a:r>
            <a:endParaRPr lang="en-US" altLang="zh-CN" dirty="0" smtClean="0"/>
          </a:p>
          <a:p>
            <a:r>
              <a:rPr lang="zh-CN" altLang="en-US" dirty="0"/>
              <a:t>未付</a:t>
            </a:r>
            <a:r>
              <a:rPr lang="zh-CN" altLang="en-US" dirty="0" smtClean="0"/>
              <a:t>款的订单进行支付，还可批量删除购物车里的课程等。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组合 124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126" name="直接连接符 125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7" name="组合 126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129" name="圆角矩形 128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130" name="组合 129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131" name="椭圆 130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2" name="椭圆 131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3" name="椭圆 132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4" name="椭圆 133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5" name="圆角矩形 134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6" name="圆角矩形 135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7" name="圆角矩形 136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8" name="圆角矩形 137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28" name="文本框 127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项目流程</a:t>
              </a:r>
              <a:endParaRPr lang="zh-CN" altLang="en-US" sz="3200" dirty="0">
                <a:solidFill>
                  <a:srgbClr val="F8F8FA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  <p:sp>
        <p:nvSpPr>
          <p:cNvPr id="108" name="TextBox 107"/>
          <p:cNvSpPr txBox="1"/>
          <p:nvPr/>
        </p:nvSpPr>
        <p:spPr>
          <a:xfrm>
            <a:off x="668215" y="791308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为了方便了解，画出以下流程图</a:t>
            </a:r>
            <a:endParaRPr lang="zh-CN" altLang="en-US" dirty="0"/>
          </a:p>
        </p:txBody>
      </p:sp>
      <p:sp>
        <p:nvSpPr>
          <p:cNvPr id="110" name="圆角矩形 109"/>
          <p:cNvSpPr/>
          <p:nvPr/>
        </p:nvSpPr>
        <p:spPr>
          <a:xfrm>
            <a:off x="7030553" y="1758712"/>
            <a:ext cx="1336431" cy="5539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教练</a:t>
            </a:r>
            <a:endParaRPr lang="zh-CN" altLang="en-US" dirty="0"/>
          </a:p>
        </p:txBody>
      </p:sp>
      <p:cxnSp>
        <p:nvCxnSpPr>
          <p:cNvPr id="19" name="直接箭头连接符 18"/>
          <p:cNvCxnSpPr>
            <a:stCxn id="110" idx="2"/>
          </p:cNvCxnSpPr>
          <p:nvPr/>
        </p:nvCxnSpPr>
        <p:spPr>
          <a:xfrm flipH="1">
            <a:off x="7698768" y="2312627"/>
            <a:ext cx="1" cy="36008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7298650" y="2672709"/>
            <a:ext cx="922789" cy="3736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登录</a:t>
            </a:r>
            <a:endParaRPr lang="zh-CN" altLang="en-US" dirty="0"/>
          </a:p>
        </p:txBody>
      </p:sp>
      <p:cxnSp>
        <p:nvCxnSpPr>
          <p:cNvPr id="22" name="直接箭头连接符 21"/>
          <p:cNvCxnSpPr>
            <a:stCxn id="20" idx="2"/>
          </p:cNvCxnSpPr>
          <p:nvPr/>
        </p:nvCxnSpPr>
        <p:spPr>
          <a:xfrm flipH="1">
            <a:off x="7760044" y="3046355"/>
            <a:ext cx="1" cy="3106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7286242" y="3357030"/>
            <a:ext cx="922789" cy="401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 smtClean="0"/>
              <a:t>训练课程主页</a:t>
            </a:r>
            <a:endParaRPr lang="zh-CN" altLang="en-US" sz="1100" dirty="0"/>
          </a:p>
        </p:txBody>
      </p:sp>
      <p:sp>
        <p:nvSpPr>
          <p:cNvPr id="26" name="矩形 25"/>
          <p:cNvSpPr/>
          <p:nvPr/>
        </p:nvSpPr>
        <p:spPr>
          <a:xfrm>
            <a:off x="6749349" y="4208511"/>
            <a:ext cx="561713" cy="985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查看个人订单及详情</a:t>
            </a:r>
            <a:endParaRPr lang="zh-CN" altLang="en-US" sz="900" dirty="0"/>
          </a:p>
        </p:txBody>
      </p:sp>
      <p:sp>
        <p:nvSpPr>
          <p:cNvPr id="53" name="矩形 52"/>
          <p:cNvSpPr/>
          <p:nvPr/>
        </p:nvSpPr>
        <p:spPr>
          <a:xfrm>
            <a:off x="7298650" y="4208511"/>
            <a:ext cx="561713" cy="985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查看和修改个人信息</a:t>
            </a:r>
            <a:endParaRPr lang="zh-CN" altLang="en-US" sz="900" dirty="0"/>
          </a:p>
        </p:txBody>
      </p:sp>
      <p:sp>
        <p:nvSpPr>
          <p:cNvPr id="54" name="矩形 53"/>
          <p:cNvSpPr/>
          <p:nvPr/>
        </p:nvSpPr>
        <p:spPr>
          <a:xfrm>
            <a:off x="7860363" y="4208511"/>
            <a:ext cx="561713" cy="985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增加或删除训练课程</a:t>
            </a:r>
            <a:endParaRPr lang="zh-CN" altLang="en-US" sz="900" dirty="0"/>
          </a:p>
        </p:txBody>
      </p:sp>
      <p:cxnSp>
        <p:nvCxnSpPr>
          <p:cNvPr id="28" name="直接箭头连接符 27"/>
          <p:cNvCxnSpPr>
            <a:endCxn id="26" idx="0"/>
          </p:cNvCxnSpPr>
          <p:nvPr/>
        </p:nvCxnSpPr>
        <p:spPr>
          <a:xfrm flipH="1">
            <a:off x="7030206" y="3758169"/>
            <a:ext cx="385892" cy="4503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H="1">
            <a:off x="7698767" y="3758169"/>
            <a:ext cx="1" cy="4503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endCxn id="54" idx="0"/>
          </p:cNvCxnSpPr>
          <p:nvPr/>
        </p:nvCxnSpPr>
        <p:spPr>
          <a:xfrm>
            <a:off x="7885529" y="3800114"/>
            <a:ext cx="255691" cy="4083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8422076" y="4208511"/>
            <a:ext cx="561713" cy="985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展示课程页面</a:t>
            </a:r>
            <a:endParaRPr lang="zh-CN" altLang="en-US" sz="900" dirty="0"/>
          </a:p>
        </p:txBody>
      </p:sp>
      <p:cxnSp>
        <p:nvCxnSpPr>
          <p:cNvPr id="40" name="直接箭头连接符 39"/>
          <p:cNvCxnSpPr>
            <a:endCxn id="69" idx="0"/>
          </p:cNvCxnSpPr>
          <p:nvPr/>
        </p:nvCxnSpPr>
        <p:spPr>
          <a:xfrm>
            <a:off x="8068371" y="3758169"/>
            <a:ext cx="634562" cy="4503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15068" y="1853967"/>
            <a:ext cx="60724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、从教练接口进去，教练属于管理员管理，不用注册账号</a:t>
            </a:r>
            <a:endParaRPr lang="en-US" altLang="zh-CN" dirty="0" smtClean="0"/>
          </a:p>
          <a:p>
            <a:r>
              <a:rPr lang="zh-CN" altLang="en-US" dirty="0"/>
              <a:t>可直</a:t>
            </a:r>
            <a:r>
              <a:rPr lang="zh-CN" altLang="en-US" dirty="0" smtClean="0"/>
              <a:t>接登录，后进入训练课程主页；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 </a:t>
            </a:r>
            <a:r>
              <a:rPr lang="zh-CN" altLang="en-US" dirty="0" smtClean="0"/>
              <a:t>教练可查看个人订单及详情、查看和修改个人信息、</a:t>
            </a:r>
            <a:endParaRPr lang="en-US" altLang="zh-CN" dirty="0" smtClean="0"/>
          </a:p>
          <a:p>
            <a:r>
              <a:rPr lang="zh-CN" altLang="en-US" dirty="0"/>
              <a:t>增</a:t>
            </a:r>
            <a:r>
              <a:rPr lang="zh-CN" altLang="en-US" dirty="0" smtClean="0"/>
              <a:t>加或删除训练课程等；</a:t>
            </a:r>
            <a:endParaRPr lang="en-US" altLang="zh-CN" dirty="0" smtClean="0"/>
          </a:p>
        </p:txBody>
      </p:sp>
      <p:sp>
        <p:nvSpPr>
          <p:cNvPr id="65" name="圆角矩形 64"/>
          <p:cNvSpPr/>
          <p:nvPr/>
        </p:nvSpPr>
        <p:spPr>
          <a:xfrm>
            <a:off x="9566538" y="1750416"/>
            <a:ext cx="1336431" cy="5539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管理员</a:t>
            </a:r>
            <a:endParaRPr lang="zh-CN" altLang="en-US" dirty="0"/>
          </a:p>
        </p:txBody>
      </p:sp>
      <p:cxnSp>
        <p:nvCxnSpPr>
          <p:cNvPr id="66" name="直接箭头连接符 65"/>
          <p:cNvCxnSpPr/>
          <p:nvPr/>
        </p:nvCxnSpPr>
        <p:spPr>
          <a:xfrm>
            <a:off x="10234753" y="2349744"/>
            <a:ext cx="0" cy="261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9773358" y="2628155"/>
            <a:ext cx="922789" cy="3736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登录</a:t>
            </a:r>
            <a:endParaRPr lang="zh-CN" altLang="en-US" dirty="0"/>
          </a:p>
        </p:txBody>
      </p:sp>
      <p:cxnSp>
        <p:nvCxnSpPr>
          <p:cNvPr id="68" name="直接箭头连接符 67"/>
          <p:cNvCxnSpPr>
            <a:stCxn id="67" idx="2"/>
          </p:cNvCxnSpPr>
          <p:nvPr/>
        </p:nvCxnSpPr>
        <p:spPr>
          <a:xfrm>
            <a:off x="10234753" y="3001801"/>
            <a:ext cx="0" cy="2941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9823959" y="3335007"/>
            <a:ext cx="922789" cy="3230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查看所有教练页面</a:t>
            </a:r>
            <a:endParaRPr lang="zh-CN" altLang="en-US" sz="900" dirty="0"/>
          </a:p>
        </p:txBody>
      </p:sp>
      <p:sp>
        <p:nvSpPr>
          <p:cNvPr id="71" name="矩形 70"/>
          <p:cNvSpPr/>
          <p:nvPr/>
        </p:nvSpPr>
        <p:spPr>
          <a:xfrm>
            <a:off x="9162262" y="4204087"/>
            <a:ext cx="561713" cy="985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查看所有教练信息</a:t>
            </a:r>
            <a:endParaRPr lang="zh-CN" altLang="en-US" sz="900" dirty="0"/>
          </a:p>
        </p:txBody>
      </p:sp>
      <p:sp>
        <p:nvSpPr>
          <p:cNvPr id="72" name="矩形 71"/>
          <p:cNvSpPr/>
          <p:nvPr/>
        </p:nvSpPr>
        <p:spPr>
          <a:xfrm>
            <a:off x="9723975" y="4204087"/>
            <a:ext cx="561713" cy="985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查询、增加或删除教练</a:t>
            </a:r>
            <a:endParaRPr lang="zh-CN" altLang="en-US" sz="900" dirty="0"/>
          </a:p>
        </p:txBody>
      </p:sp>
      <p:sp>
        <p:nvSpPr>
          <p:cNvPr id="77" name="矩形 76"/>
          <p:cNvSpPr/>
          <p:nvPr/>
        </p:nvSpPr>
        <p:spPr>
          <a:xfrm>
            <a:off x="10285520" y="4204087"/>
            <a:ext cx="561713" cy="985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查看、删除训练课程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10847233" y="4204087"/>
            <a:ext cx="561713" cy="9857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查看订单</a:t>
            </a:r>
            <a:endParaRPr lang="zh-CN" altLang="en-US" sz="900" dirty="0"/>
          </a:p>
        </p:txBody>
      </p:sp>
      <p:cxnSp>
        <p:nvCxnSpPr>
          <p:cNvPr id="79" name="直接箭头连接符 78"/>
          <p:cNvCxnSpPr>
            <a:stCxn id="70" idx="2"/>
            <a:endCxn id="71" idx="0"/>
          </p:cNvCxnSpPr>
          <p:nvPr/>
        </p:nvCxnSpPr>
        <p:spPr>
          <a:xfrm flipH="1">
            <a:off x="9443119" y="3658090"/>
            <a:ext cx="842235" cy="5459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>
            <a:stCxn id="70" idx="2"/>
            <a:endCxn id="72" idx="0"/>
          </p:cNvCxnSpPr>
          <p:nvPr/>
        </p:nvCxnSpPr>
        <p:spPr>
          <a:xfrm flipH="1">
            <a:off x="10004832" y="3658090"/>
            <a:ext cx="280522" cy="5459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>
            <a:stCxn id="70" idx="2"/>
            <a:endCxn id="77" idx="0"/>
          </p:cNvCxnSpPr>
          <p:nvPr/>
        </p:nvCxnSpPr>
        <p:spPr>
          <a:xfrm>
            <a:off x="10285354" y="3658090"/>
            <a:ext cx="281023" cy="5459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箭头连接符 81"/>
          <p:cNvCxnSpPr>
            <a:stCxn id="70" idx="2"/>
            <a:endCxn id="78" idx="0"/>
          </p:cNvCxnSpPr>
          <p:nvPr/>
        </p:nvCxnSpPr>
        <p:spPr>
          <a:xfrm>
            <a:off x="10285354" y="3658090"/>
            <a:ext cx="842736" cy="5459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166070" y="3977459"/>
            <a:ext cx="53521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</a:t>
            </a:r>
            <a:r>
              <a:rPr lang="zh-CN" altLang="en-US" dirty="0"/>
              <a:t>、从管理员接口进</a:t>
            </a:r>
            <a:r>
              <a:rPr lang="zh-CN" altLang="en-US" dirty="0" smtClean="0"/>
              <a:t>去，只有唯一一位管理员，登陆后可查看所有教练信息、对教练进行增删查改操作、对教练负责的训练课程进行查看或者删除、查看所有订单详情等；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23215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331001" y="4362050"/>
            <a:ext cx="195438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 smtClean="0">
                <a:solidFill>
                  <a:srgbClr val="FBC69E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04</a:t>
            </a:r>
            <a:endParaRPr lang="zh-CN" altLang="en-US" sz="11500" dirty="0">
              <a:solidFill>
                <a:srgbClr val="FBC69E"/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99091" y="4999189"/>
            <a:ext cx="44167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rgbClr val="8282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项目成果展示</a:t>
            </a:r>
            <a:endParaRPr lang="zh-CN" altLang="en-US" sz="5400" dirty="0">
              <a:solidFill>
                <a:srgbClr val="8282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2169983" y="2282174"/>
            <a:ext cx="7349997" cy="2079876"/>
            <a:chOff x="2169983" y="2282174"/>
            <a:chExt cx="7349997" cy="2079876"/>
          </a:xfrm>
        </p:grpSpPr>
        <p:sp>
          <p:nvSpPr>
            <p:cNvPr id="11" name="椭圆 10"/>
            <p:cNvSpPr/>
            <p:nvPr/>
          </p:nvSpPr>
          <p:spPr>
            <a:xfrm>
              <a:off x="5709038" y="3810707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204794" y="3558044"/>
              <a:ext cx="331354" cy="331354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2169983" y="2352048"/>
              <a:ext cx="716876" cy="716876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5363258" y="2927331"/>
              <a:ext cx="1131026" cy="113102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583292" y="3838596"/>
              <a:ext cx="523454" cy="523454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706982" y="3509780"/>
              <a:ext cx="801700" cy="801700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2941088" y="3245194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7697710" y="3819171"/>
              <a:ext cx="301250" cy="30125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7862454" y="2808321"/>
              <a:ext cx="237168" cy="237168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099622" y="3216585"/>
              <a:ext cx="541610" cy="541610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8710788" y="2282174"/>
              <a:ext cx="809192" cy="809192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087081" y="2555958"/>
              <a:ext cx="236316" cy="236316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84705" y="2968738"/>
              <a:ext cx="723714" cy="72371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3267379" y="2927331"/>
              <a:ext cx="236316" cy="236316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569552" y="3692549"/>
              <a:ext cx="236316" cy="236316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643863" y="2790116"/>
              <a:ext cx="301250" cy="30125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7266940" y="2977320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106746" y="979427"/>
            <a:ext cx="1764000" cy="1764000"/>
            <a:chOff x="5106746" y="979427"/>
            <a:chExt cx="1764000" cy="1764000"/>
          </a:xfrm>
        </p:grpSpPr>
        <p:sp>
          <p:nvSpPr>
            <p:cNvPr id="33" name="椭圆 32"/>
            <p:cNvSpPr/>
            <p:nvPr/>
          </p:nvSpPr>
          <p:spPr>
            <a:xfrm>
              <a:off x="5106746" y="979427"/>
              <a:ext cx="1764000" cy="1764000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100000">
                  <a:srgbClr val="FFFFFF">
                    <a:lumMod val="65000"/>
                  </a:srgbClr>
                </a:gs>
              </a:gsLst>
              <a:lin ang="2700000" scaled="1"/>
              <a:tileRect/>
            </a:gradFill>
            <a:ln w="25400" cap="flat" cmpd="sng" algn="ctr">
              <a:gradFill flip="none" rotWithShape="1">
                <a:gsLst>
                  <a:gs pos="0">
                    <a:srgbClr val="FFBF53">
                      <a:lumMod val="5000"/>
                      <a:lumOff val="95000"/>
                    </a:srgbClr>
                  </a:gs>
                  <a:gs pos="100000">
                    <a:srgbClr val="FFFFFF">
                      <a:lumMod val="65000"/>
                    </a:srgbClr>
                  </a:gs>
                </a:gsLst>
                <a:lin ang="13500000" scaled="1"/>
                <a:tileRect/>
              </a:gradFill>
              <a:prstDash val="solid"/>
            </a:ln>
            <a:effectLst>
              <a:outerShdw blurRad="1778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 smtClean="0">
                <a:solidFill>
                  <a:srgbClr val="FFFFFF"/>
                </a:solidFill>
              </a:endParaRPr>
            </a:p>
          </p:txBody>
        </p:sp>
        <p:sp>
          <p:nvSpPr>
            <p:cNvPr id="34" name="矩形 33"/>
            <p:cNvSpPr>
              <a:spLocks noChangeAspect="1"/>
            </p:cNvSpPr>
            <p:nvPr/>
          </p:nvSpPr>
          <p:spPr>
            <a:xfrm>
              <a:off x="5556746" y="1429427"/>
              <a:ext cx="864000" cy="864000"/>
            </a:xfrm>
            <a:prstGeom prst="rect">
              <a:avLst/>
            </a:prstGeom>
            <a:solidFill>
              <a:srgbClr val="FCC79F"/>
            </a:solidFill>
            <a:ln w="25400" cap="flat" cmpd="sng" algn="ctr">
              <a:noFill/>
              <a:prstDash val="solid"/>
            </a:ln>
            <a:effectLst>
              <a:innerShdw blurRad="190500" dist="114300" dir="135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 smtClean="0">
                <a:solidFill>
                  <a:srgbClr val="FFFFFF"/>
                </a:solidFill>
              </a:endParaRPr>
            </a:p>
          </p:txBody>
        </p:sp>
        <p:sp>
          <p:nvSpPr>
            <p:cNvPr id="35" name="Freeform 27"/>
            <p:cNvSpPr>
              <a:spLocks noChangeAspect="1" noEditPoints="1"/>
            </p:cNvSpPr>
            <p:nvPr/>
          </p:nvSpPr>
          <p:spPr bwMode="auto">
            <a:xfrm>
              <a:off x="5739770" y="1609427"/>
              <a:ext cx="497953" cy="504000"/>
            </a:xfrm>
            <a:custGeom>
              <a:avLst/>
              <a:gdLst>
                <a:gd name="T0" fmla="*/ 59 w 104"/>
                <a:gd name="T1" fmla="*/ 46 h 105"/>
                <a:gd name="T2" fmla="*/ 59 w 104"/>
                <a:gd name="T3" fmla="*/ 23 h 105"/>
                <a:gd name="T4" fmla="*/ 46 w 104"/>
                <a:gd name="T5" fmla="*/ 23 h 105"/>
                <a:gd name="T6" fmla="*/ 46 w 104"/>
                <a:gd name="T7" fmla="*/ 46 h 105"/>
                <a:gd name="T8" fmla="*/ 24 w 104"/>
                <a:gd name="T9" fmla="*/ 46 h 105"/>
                <a:gd name="T10" fmla="*/ 24 w 104"/>
                <a:gd name="T11" fmla="*/ 59 h 105"/>
                <a:gd name="T12" fmla="*/ 46 w 104"/>
                <a:gd name="T13" fmla="*/ 59 h 105"/>
                <a:gd name="T14" fmla="*/ 46 w 104"/>
                <a:gd name="T15" fmla="*/ 82 h 105"/>
                <a:gd name="T16" fmla="*/ 59 w 104"/>
                <a:gd name="T17" fmla="*/ 82 h 105"/>
                <a:gd name="T18" fmla="*/ 59 w 104"/>
                <a:gd name="T19" fmla="*/ 59 h 105"/>
                <a:gd name="T20" fmla="*/ 81 w 104"/>
                <a:gd name="T21" fmla="*/ 59 h 105"/>
                <a:gd name="T22" fmla="*/ 81 w 104"/>
                <a:gd name="T23" fmla="*/ 46 h 105"/>
                <a:gd name="T24" fmla="*/ 59 w 104"/>
                <a:gd name="T25" fmla="*/ 46 h 105"/>
                <a:gd name="T26" fmla="*/ 52 w 104"/>
                <a:gd name="T27" fmla="*/ 0 h 105"/>
                <a:gd name="T28" fmla="*/ 0 w 104"/>
                <a:gd name="T29" fmla="*/ 53 h 105"/>
                <a:gd name="T30" fmla="*/ 52 w 104"/>
                <a:gd name="T31" fmla="*/ 105 h 105"/>
                <a:gd name="T32" fmla="*/ 104 w 104"/>
                <a:gd name="T33" fmla="*/ 53 h 105"/>
                <a:gd name="T34" fmla="*/ 52 w 104"/>
                <a:gd name="T35" fmla="*/ 0 h 105"/>
                <a:gd name="T36" fmla="*/ 52 w 104"/>
                <a:gd name="T37" fmla="*/ 93 h 105"/>
                <a:gd name="T38" fmla="*/ 12 w 104"/>
                <a:gd name="T39" fmla="*/ 53 h 105"/>
                <a:gd name="T40" fmla="*/ 52 w 104"/>
                <a:gd name="T41" fmla="*/ 12 h 105"/>
                <a:gd name="T42" fmla="*/ 93 w 104"/>
                <a:gd name="T43" fmla="*/ 53 h 105"/>
                <a:gd name="T44" fmla="*/ 52 w 104"/>
                <a:gd name="T45" fmla="*/ 9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4" h="105">
                  <a:moveTo>
                    <a:pt x="59" y="46"/>
                  </a:moveTo>
                  <a:cubicBezTo>
                    <a:pt x="59" y="23"/>
                    <a:pt x="59" y="23"/>
                    <a:pt x="59" y="23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1" y="46"/>
                    <a:pt x="81" y="46"/>
                    <a:pt x="81" y="46"/>
                  </a:cubicBezTo>
                  <a:lnTo>
                    <a:pt x="59" y="46"/>
                  </a:lnTo>
                  <a:close/>
                  <a:moveTo>
                    <a:pt x="52" y="0"/>
                  </a:moveTo>
                  <a:cubicBezTo>
                    <a:pt x="23" y="0"/>
                    <a:pt x="0" y="24"/>
                    <a:pt x="0" y="53"/>
                  </a:cubicBezTo>
                  <a:cubicBezTo>
                    <a:pt x="0" y="81"/>
                    <a:pt x="23" y="105"/>
                    <a:pt x="52" y="105"/>
                  </a:cubicBezTo>
                  <a:cubicBezTo>
                    <a:pt x="81" y="105"/>
                    <a:pt x="104" y="81"/>
                    <a:pt x="104" y="53"/>
                  </a:cubicBezTo>
                  <a:cubicBezTo>
                    <a:pt x="104" y="24"/>
                    <a:pt x="81" y="0"/>
                    <a:pt x="52" y="0"/>
                  </a:cubicBezTo>
                  <a:close/>
                  <a:moveTo>
                    <a:pt x="52" y="93"/>
                  </a:moveTo>
                  <a:cubicBezTo>
                    <a:pt x="30" y="93"/>
                    <a:pt x="12" y="75"/>
                    <a:pt x="12" y="53"/>
                  </a:cubicBezTo>
                  <a:cubicBezTo>
                    <a:pt x="12" y="30"/>
                    <a:pt x="30" y="12"/>
                    <a:pt x="52" y="12"/>
                  </a:cubicBezTo>
                  <a:cubicBezTo>
                    <a:pt x="74" y="12"/>
                    <a:pt x="93" y="30"/>
                    <a:pt x="93" y="53"/>
                  </a:cubicBezTo>
                  <a:cubicBezTo>
                    <a:pt x="93" y="75"/>
                    <a:pt x="74" y="93"/>
                    <a:pt x="52" y="93"/>
                  </a:cubicBezTo>
                  <a:close/>
                </a:path>
              </a:pathLst>
            </a:custGeom>
            <a:solidFill>
              <a:srgbClr val="FFFFFF">
                <a:alpha val="88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defRPr/>
              </a:pPr>
              <a:endParaRPr lang="zh-CN" altLang="en-US" kern="0" smtClean="0">
                <a:solidFill>
                  <a:srgbClr val="000000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59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61" name="直接连接符 60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组合 61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64" name="圆角矩形 63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4" name="组合 64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66" name="椭圆 65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8" name="椭圆 67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9" name="椭圆 68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0" name="圆角矩形 69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1" name="圆角矩形 70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2" name="圆角矩形 71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3" name="圆角矩形 72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63" name="文本框 62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成果页面展示</a:t>
              </a:r>
            </a:p>
          </p:txBody>
        </p:sp>
      </p:grpSp>
      <p:pic>
        <p:nvPicPr>
          <p:cNvPr id="55" name="图片 5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0" t="71194" r="15480" b="14470"/>
          <a:stretch>
            <a:fillRect/>
          </a:stretch>
        </p:blipFill>
        <p:spPr>
          <a:xfrm rot="5400000" flipH="1" flipV="1">
            <a:off x="-2078789" y="3333506"/>
            <a:ext cx="5316179" cy="871161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0" t="71194" r="15480" b="14470"/>
          <a:stretch>
            <a:fillRect/>
          </a:stretch>
        </p:blipFill>
        <p:spPr>
          <a:xfrm rot="16200000" flipV="1">
            <a:off x="8618919" y="3428638"/>
            <a:ext cx="5477608" cy="871161"/>
          </a:xfrm>
          <a:prstGeom prst="rect">
            <a:avLst/>
          </a:prstGeom>
        </p:spPr>
      </p:pic>
      <p:pic>
        <p:nvPicPr>
          <p:cNvPr id="1026" name="Picture 2" descr="C:\Users\Administrator\Desktop\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146" y="1036425"/>
            <a:ext cx="4798315" cy="444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dministrator\Desktop\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891" y="1036425"/>
            <a:ext cx="4311856" cy="444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924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59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61" name="直接连接符 60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组合 61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64" name="圆角矩形 63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4" name="组合 64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66" name="椭圆 65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8" name="椭圆 67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9" name="椭圆 68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0" name="圆角矩形 69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1" name="圆角矩形 70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2" name="圆角矩形 71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3" name="圆角矩形 72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63" name="文本框 62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成果页面展示</a:t>
              </a:r>
            </a:p>
          </p:txBody>
        </p:sp>
      </p:grpSp>
      <p:pic>
        <p:nvPicPr>
          <p:cNvPr id="55" name="图片 5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0" t="71194" r="15480" b="14470"/>
          <a:stretch>
            <a:fillRect/>
          </a:stretch>
        </p:blipFill>
        <p:spPr>
          <a:xfrm rot="5400000" flipH="1" flipV="1">
            <a:off x="-2078789" y="3333506"/>
            <a:ext cx="5316179" cy="871161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0" t="71194" r="15480" b="14470"/>
          <a:stretch>
            <a:fillRect/>
          </a:stretch>
        </p:blipFill>
        <p:spPr>
          <a:xfrm rot="16200000" flipV="1">
            <a:off x="8618919" y="3428638"/>
            <a:ext cx="5477608" cy="871161"/>
          </a:xfrm>
          <a:prstGeom prst="rect">
            <a:avLst/>
          </a:prstGeom>
        </p:spPr>
      </p:pic>
      <p:pic>
        <p:nvPicPr>
          <p:cNvPr id="18" name="Picture 2" descr="C:\Users\Administrator\Desktop\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41" y="889233"/>
            <a:ext cx="10719559" cy="5335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59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61" name="直接连接符 60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组合 61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64" name="圆角矩形 63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4" name="组合 64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66" name="椭圆 65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7" name="椭圆 66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8" name="椭圆 67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9" name="椭圆 68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0" name="圆角矩形 69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1" name="圆角矩形 70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2" name="圆角矩形 71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3" name="圆角矩形 72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63" name="文本框 62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成果页面展示</a:t>
              </a:r>
            </a:p>
          </p:txBody>
        </p:sp>
      </p:grpSp>
      <p:pic>
        <p:nvPicPr>
          <p:cNvPr id="55" name="图片 5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0" t="71194" r="15480" b="14470"/>
          <a:stretch>
            <a:fillRect/>
          </a:stretch>
        </p:blipFill>
        <p:spPr>
          <a:xfrm rot="5400000" flipH="1" flipV="1">
            <a:off x="-2078789" y="3333506"/>
            <a:ext cx="5316179" cy="871161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0" t="71194" r="15480" b="14470"/>
          <a:stretch>
            <a:fillRect/>
          </a:stretch>
        </p:blipFill>
        <p:spPr>
          <a:xfrm rot="16200000" flipV="1">
            <a:off x="8618919" y="3428638"/>
            <a:ext cx="5477608" cy="871161"/>
          </a:xfrm>
          <a:prstGeom prst="rect">
            <a:avLst/>
          </a:prstGeom>
        </p:spPr>
      </p:pic>
      <p:pic>
        <p:nvPicPr>
          <p:cNvPr id="2051" name="Picture 3" descr="C:\Users\Administrator\Desktop\X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5425" y="867836"/>
            <a:ext cx="4759281" cy="545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Administrator\Desktop\h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00" y="867837"/>
            <a:ext cx="5950226" cy="5370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331001" y="4362050"/>
            <a:ext cx="165942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 smtClean="0">
                <a:solidFill>
                  <a:srgbClr val="FBC69E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05</a:t>
            </a:r>
            <a:endParaRPr lang="zh-CN" altLang="en-US" sz="11500" dirty="0">
              <a:solidFill>
                <a:srgbClr val="FBC69E"/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99091" y="4999189"/>
            <a:ext cx="44167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rgbClr val="8282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小组成员总结</a:t>
            </a:r>
            <a:endParaRPr lang="zh-CN" altLang="en-US" sz="5400" dirty="0">
              <a:solidFill>
                <a:srgbClr val="8282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2169983" y="2282174"/>
            <a:ext cx="7349997" cy="2079876"/>
            <a:chOff x="2169983" y="2282174"/>
            <a:chExt cx="7349997" cy="2079876"/>
          </a:xfrm>
        </p:grpSpPr>
        <p:sp>
          <p:nvSpPr>
            <p:cNvPr id="11" name="椭圆 10"/>
            <p:cNvSpPr/>
            <p:nvPr/>
          </p:nvSpPr>
          <p:spPr>
            <a:xfrm>
              <a:off x="5709038" y="3810707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204794" y="3558044"/>
              <a:ext cx="331354" cy="331354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2169983" y="2352048"/>
              <a:ext cx="716876" cy="716876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5363258" y="2927331"/>
              <a:ext cx="1131026" cy="113102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583292" y="3838596"/>
              <a:ext cx="523454" cy="523454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706982" y="3509780"/>
              <a:ext cx="801700" cy="801700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2941088" y="3245194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7697710" y="3819171"/>
              <a:ext cx="301250" cy="30125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7862454" y="2808321"/>
              <a:ext cx="237168" cy="237168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099622" y="3216585"/>
              <a:ext cx="541610" cy="541610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8710788" y="2282174"/>
              <a:ext cx="809192" cy="809192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087081" y="2555958"/>
              <a:ext cx="236316" cy="236316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84705" y="2968738"/>
              <a:ext cx="723714" cy="72371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3267379" y="2927331"/>
              <a:ext cx="236316" cy="236316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569552" y="3692549"/>
              <a:ext cx="236316" cy="236316"/>
            </a:xfrm>
            <a:prstGeom prst="ellipse">
              <a:avLst/>
            </a:prstGeom>
            <a:solidFill>
              <a:srgbClr val="FCC79F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643863" y="2790116"/>
              <a:ext cx="301250" cy="30125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7266940" y="2977320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106746" y="979427"/>
            <a:ext cx="1764000" cy="1764000"/>
            <a:chOff x="5106746" y="979427"/>
            <a:chExt cx="1764000" cy="1764000"/>
          </a:xfrm>
        </p:grpSpPr>
        <p:sp>
          <p:nvSpPr>
            <p:cNvPr id="33" name="椭圆 32"/>
            <p:cNvSpPr/>
            <p:nvPr/>
          </p:nvSpPr>
          <p:spPr>
            <a:xfrm>
              <a:off x="5106746" y="979427"/>
              <a:ext cx="1764000" cy="1764000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100000">
                  <a:srgbClr val="FFFFFF">
                    <a:lumMod val="65000"/>
                  </a:srgbClr>
                </a:gs>
              </a:gsLst>
              <a:lin ang="2700000" scaled="1"/>
              <a:tileRect/>
            </a:gradFill>
            <a:ln w="25400" cap="flat" cmpd="sng" algn="ctr">
              <a:gradFill flip="none" rotWithShape="1">
                <a:gsLst>
                  <a:gs pos="0">
                    <a:srgbClr val="FFBF53">
                      <a:lumMod val="5000"/>
                      <a:lumOff val="95000"/>
                    </a:srgbClr>
                  </a:gs>
                  <a:gs pos="100000">
                    <a:srgbClr val="FFFFFF">
                      <a:lumMod val="65000"/>
                    </a:srgbClr>
                  </a:gs>
                </a:gsLst>
                <a:lin ang="13500000" scaled="1"/>
                <a:tileRect/>
              </a:gradFill>
              <a:prstDash val="solid"/>
            </a:ln>
            <a:effectLst>
              <a:outerShdw blurRad="1778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 smtClean="0">
                <a:solidFill>
                  <a:srgbClr val="FFFFFF"/>
                </a:solidFill>
              </a:endParaRPr>
            </a:p>
          </p:txBody>
        </p:sp>
        <p:sp>
          <p:nvSpPr>
            <p:cNvPr id="34" name="矩形 33"/>
            <p:cNvSpPr>
              <a:spLocks noChangeAspect="1"/>
            </p:cNvSpPr>
            <p:nvPr/>
          </p:nvSpPr>
          <p:spPr>
            <a:xfrm>
              <a:off x="5556746" y="1429427"/>
              <a:ext cx="864000" cy="864000"/>
            </a:xfrm>
            <a:prstGeom prst="rect">
              <a:avLst/>
            </a:prstGeom>
            <a:solidFill>
              <a:srgbClr val="FCC79F"/>
            </a:solidFill>
            <a:ln w="25400" cap="flat" cmpd="sng" algn="ctr">
              <a:noFill/>
              <a:prstDash val="solid"/>
            </a:ln>
            <a:effectLst>
              <a:innerShdw blurRad="190500" dist="114300" dir="135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 smtClean="0">
                <a:solidFill>
                  <a:srgbClr val="FFFFFF"/>
                </a:solidFill>
              </a:endParaRPr>
            </a:p>
          </p:txBody>
        </p:sp>
        <p:sp>
          <p:nvSpPr>
            <p:cNvPr id="35" name="Freeform 27"/>
            <p:cNvSpPr>
              <a:spLocks noChangeAspect="1" noEditPoints="1"/>
            </p:cNvSpPr>
            <p:nvPr/>
          </p:nvSpPr>
          <p:spPr bwMode="auto">
            <a:xfrm>
              <a:off x="5739770" y="1609427"/>
              <a:ext cx="497953" cy="504000"/>
            </a:xfrm>
            <a:custGeom>
              <a:avLst/>
              <a:gdLst>
                <a:gd name="T0" fmla="*/ 59 w 104"/>
                <a:gd name="T1" fmla="*/ 46 h 105"/>
                <a:gd name="T2" fmla="*/ 59 w 104"/>
                <a:gd name="T3" fmla="*/ 23 h 105"/>
                <a:gd name="T4" fmla="*/ 46 w 104"/>
                <a:gd name="T5" fmla="*/ 23 h 105"/>
                <a:gd name="T6" fmla="*/ 46 w 104"/>
                <a:gd name="T7" fmla="*/ 46 h 105"/>
                <a:gd name="T8" fmla="*/ 24 w 104"/>
                <a:gd name="T9" fmla="*/ 46 h 105"/>
                <a:gd name="T10" fmla="*/ 24 w 104"/>
                <a:gd name="T11" fmla="*/ 59 h 105"/>
                <a:gd name="T12" fmla="*/ 46 w 104"/>
                <a:gd name="T13" fmla="*/ 59 h 105"/>
                <a:gd name="T14" fmla="*/ 46 w 104"/>
                <a:gd name="T15" fmla="*/ 82 h 105"/>
                <a:gd name="T16" fmla="*/ 59 w 104"/>
                <a:gd name="T17" fmla="*/ 82 h 105"/>
                <a:gd name="T18" fmla="*/ 59 w 104"/>
                <a:gd name="T19" fmla="*/ 59 h 105"/>
                <a:gd name="T20" fmla="*/ 81 w 104"/>
                <a:gd name="T21" fmla="*/ 59 h 105"/>
                <a:gd name="T22" fmla="*/ 81 w 104"/>
                <a:gd name="T23" fmla="*/ 46 h 105"/>
                <a:gd name="T24" fmla="*/ 59 w 104"/>
                <a:gd name="T25" fmla="*/ 46 h 105"/>
                <a:gd name="T26" fmla="*/ 52 w 104"/>
                <a:gd name="T27" fmla="*/ 0 h 105"/>
                <a:gd name="T28" fmla="*/ 0 w 104"/>
                <a:gd name="T29" fmla="*/ 53 h 105"/>
                <a:gd name="T30" fmla="*/ 52 w 104"/>
                <a:gd name="T31" fmla="*/ 105 h 105"/>
                <a:gd name="T32" fmla="*/ 104 w 104"/>
                <a:gd name="T33" fmla="*/ 53 h 105"/>
                <a:gd name="T34" fmla="*/ 52 w 104"/>
                <a:gd name="T35" fmla="*/ 0 h 105"/>
                <a:gd name="T36" fmla="*/ 52 w 104"/>
                <a:gd name="T37" fmla="*/ 93 h 105"/>
                <a:gd name="T38" fmla="*/ 12 w 104"/>
                <a:gd name="T39" fmla="*/ 53 h 105"/>
                <a:gd name="T40" fmla="*/ 52 w 104"/>
                <a:gd name="T41" fmla="*/ 12 h 105"/>
                <a:gd name="T42" fmla="*/ 93 w 104"/>
                <a:gd name="T43" fmla="*/ 53 h 105"/>
                <a:gd name="T44" fmla="*/ 52 w 104"/>
                <a:gd name="T45" fmla="*/ 9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4" h="105">
                  <a:moveTo>
                    <a:pt x="59" y="46"/>
                  </a:moveTo>
                  <a:cubicBezTo>
                    <a:pt x="59" y="23"/>
                    <a:pt x="59" y="23"/>
                    <a:pt x="59" y="23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1" y="46"/>
                    <a:pt x="81" y="46"/>
                    <a:pt x="81" y="46"/>
                  </a:cubicBezTo>
                  <a:lnTo>
                    <a:pt x="59" y="46"/>
                  </a:lnTo>
                  <a:close/>
                  <a:moveTo>
                    <a:pt x="52" y="0"/>
                  </a:moveTo>
                  <a:cubicBezTo>
                    <a:pt x="23" y="0"/>
                    <a:pt x="0" y="24"/>
                    <a:pt x="0" y="53"/>
                  </a:cubicBezTo>
                  <a:cubicBezTo>
                    <a:pt x="0" y="81"/>
                    <a:pt x="23" y="105"/>
                    <a:pt x="52" y="105"/>
                  </a:cubicBezTo>
                  <a:cubicBezTo>
                    <a:pt x="81" y="105"/>
                    <a:pt x="104" y="81"/>
                    <a:pt x="104" y="53"/>
                  </a:cubicBezTo>
                  <a:cubicBezTo>
                    <a:pt x="104" y="24"/>
                    <a:pt x="81" y="0"/>
                    <a:pt x="52" y="0"/>
                  </a:cubicBezTo>
                  <a:close/>
                  <a:moveTo>
                    <a:pt x="52" y="93"/>
                  </a:moveTo>
                  <a:cubicBezTo>
                    <a:pt x="30" y="93"/>
                    <a:pt x="12" y="75"/>
                    <a:pt x="12" y="53"/>
                  </a:cubicBezTo>
                  <a:cubicBezTo>
                    <a:pt x="12" y="30"/>
                    <a:pt x="30" y="12"/>
                    <a:pt x="52" y="12"/>
                  </a:cubicBezTo>
                  <a:cubicBezTo>
                    <a:pt x="74" y="12"/>
                    <a:pt x="93" y="30"/>
                    <a:pt x="93" y="53"/>
                  </a:cubicBezTo>
                  <a:cubicBezTo>
                    <a:pt x="93" y="75"/>
                    <a:pt x="74" y="93"/>
                    <a:pt x="52" y="93"/>
                  </a:cubicBezTo>
                  <a:close/>
                </a:path>
              </a:pathLst>
            </a:custGeom>
            <a:solidFill>
              <a:srgbClr val="FFFFFF">
                <a:alpha val="88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defRPr/>
              </a:pPr>
              <a:endParaRPr lang="zh-CN" altLang="en-US" kern="0" smtClean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92134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6264031" y="567584"/>
            <a:ext cx="4883149" cy="1125679"/>
            <a:chOff x="5114098" y="1042631"/>
            <a:chExt cx="3893803" cy="897612"/>
          </a:xfrm>
        </p:grpSpPr>
        <p:grpSp>
          <p:nvGrpSpPr>
            <p:cNvPr id="4" name="组合 3"/>
            <p:cNvGrpSpPr/>
            <p:nvPr/>
          </p:nvGrpSpPr>
          <p:grpSpPr bwMode="auto">
            <a:xfrm>
              <a:off x="5114098" y="1042631"/>
              <a:ext cx="3893803" cy="897612"/>
              <a:chOff x="6414055" y="1323255"/>
              <a:chExt cx="4882261" cy="1141097"/>
            </a:xfrm>
          </p:grpSpPr>
          <p:grpSp>
            <p:nvGrpSpPr>
              <p:cNvPr id="5" name="组合 55"/>
              <p:cNvGrpSpPr/>
              <p:nvPr/>
            </p:nvGrpSpPr>
            <p:grpSpPr bwMode="auto">
              <a:xfrm>
                <a:off x="6533536" y="1423406"/>
                <a:ext cx="4762780" cy="940796"/>
                <a:chOff x="3791744" y="5346476"/>
                <a:chExt cx="5832648" cy="1152128"/>
              </a:xfrm>
            </p:grpSpPr>
            <p:sp>
              <p:nvSpPr>
                <p:cNvPr id="57" name="圆角矩形 56"/>
                <p:cNvSpPr/>
                <p:nvPr/>
              </p:nvSpPr>
              <p:spPr>
                <a:xfrm>
                  <a:off x="4007768" y="5518711"/>
                  <a:ext cx="5400600" cy="80765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gradFill flip="none" rotWithShape="1">
                    <a:gsLst>
                      <a:gs pos="100000">
                        <a:schemeClr val="bg1"/>
                      </a:gs>
                      <a:gs pos="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58" name="任意多边形 57"/>
                <p:cNvSpPr/>
                <p:nvPr/>
              </p:nvSpPr>
              <p:spPr>
                <a:xfrm>
                  <a:off x="3791205" y="5346444"/>
                  <a:ext cx="5833187" cy="1152193"/>
                </a:xfrm>
                <a:custGeom>
                  <a:avLst/>
                  <a:gdLst>
                    <a:gd name="connsiteX0" fmla="*/ 619854 w 5832648"/>
                    <a:gd name="connsiteY0" fmla="*/ 172234 h 1152128"/>
                    <a:gd name="connsiteX1" fmla="*/ 247759 w 5832648"/>
                    <a:gd name="connsiteY1" fmla="*/ 418875 h 1152128"/>
                    <a:gd name="connsiteX2" fmla="*/ 216024 w 5832648"/>
                    <a:gd name="connsiteY2" fmla="*/ 576064 h 1152128"/>
                    <a:gd name="connsiteX3" fmla="*/ 216024 w 5832648"/>
                    <a:gd name="connsiteY3" fmla="*/ 576063 h 1152128"/>
                    <a:gd name="connsiteX4" fmla="*/ 216024 w 5832648"/>
                    <a:gd name="connsiteY4" fmla="*/ 576064 h 1152128"/>
                    <a:gd name="connsiteX5" fmla="*/ 216024 w 5832648"/>
                    <a:gd name="connsiteY5" fmla="*/ 576064 h 1152128"/>
                    <a:gd name="connsiteX6" fmla="*/ 247759 w 5832648"/>
                    <a:gd name="connsiteY6" fmla="*/ 733252 h 1152128"/>
                    <a:gd name="connsiteX7" fmla="*/ 619854 w 5832648"/>
                    <a:gd name="connsiteY7" fmla="*/ 979893 h 1152128"/>
                    <a:gd name="connsiteX8" fmla="*/ 5212794 w 5832648"/>
                    <a:gd name="connsiteY8" fmla="*/ 979894 h 1152128"/>
                    <a:gd name="connsiteX9" fmla="*/ 5616624 w 5832648"/>
                    <a:gd name="connsiteY9" fmla="*/ 576064 h 1152128"/>
                    <a:gd name="connsiteX10" fmla="*/ 5616625 w 5832648"/>
                    <a:gd name="connsiteY10" fmla="*/ 576064 h 1152128"/>
                    <a:gd name="connsiteX11" fmla="*/ 5212795 w 5832648"/>
                    <a:gd name="connsiteY11" fmla="*/ 172234 h 1152128"/>
                    <a:gd name="connsiteX12" fmla="*/ 576064 w 5832648"/>
                    <a:gd name="connsiteY12" fmla="*/ 0 h 1152128"/>
                    <a:gd name="connsiteX13" fmla="*/ 5256584 w 5832648"/>
                    <a:gd name="connsiteY13" fmla="*/ 0 h 1152128"/>
                    <a:gd name="connsiteX14" fmla="*/ 5832648 w 5832648"/>
                    <a:gd name="connsiteY14" fmla="*/ 576064 h 1152128"/>
                    <a:gd name="connsiteX15" fmla="*/ 5256584 w 5832648"/>
                    <a:gd name="connsiteY15" fmla="*/ 1152128 h 1152128"/>
                    <a:gd name="connsiteX16" fmla="*/ 576064 w 5832648"/>
                    <a:gd name="connsiteY16" fmla="*/ 1152128 h 1152128"/>
                    <a:gd name="connsiteX17" fmla="*/ 0 w 5832648"/>
                    <a:gd name="connsiteY17" fmla="*/ 576064 h 1152128"/>
                    <a:gd name="connsiteX18" fmla="*/ 576064 w 5832648"/>
                    <a:gd name="connsiteY18" fmla="*/ 0 h 1152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832648" h="1152128">
                      <a:moveTo>
                        <a:pt x="619854" y="172234"/>
                      </a:moveTo>
                      <a:cubicBezTo>
                        <a:pt x="452583" y="172234"/>
                        <a:pt x="309064" y="273935"/>
                        <a:pt x="247759" y="418875"/>
                      </a:cubicBezTo>
                      <a:lnTo>
                        <a:pt x="216024" y="576064"/>
                      </a:lnTo>
                      <a:lnTo>
                        <a:pt x="216024" y="576063"/>
                      </a:lnTo>
                      <a:lnTo>
                        <a:pt x="216024" y="576064"/>
                      </a:lnTo>
                      <a:lnTo>
                        <a:pt x="216024" y="576064"/>
                      </a:lnTo>
                      <a:lnTo>
                        <a:pt x="247759" y="733252"/>
                      </a:lnTo>
                      <a:cubicBezTo>
                        <a:pt x="309064" y="878193"/>
                        <a:pt x="452583" y="979893"/>
                        <a:pt x="619854" y="979893"/>
                      </a:cubicBezTo>
                      <a:lnTo>
                        <a:pt x="5212794" y="979894"/>
                      </a:lnTo>
                      <a:cubicBezTo>
                        <a:pt x="5435823" y="979894"/>
                        <a:pt x="5616624" y="799093"/>
                        <a:pt x="5616624" y="576064"/>
                      </a:cubicBezTo>
                      <a:lnTo>
                        <a:pt x="5616625" y="576064"/>
                      </a:lnTo>
                      <a:cubicBezTo>
                        <a:pt x="5616625" y="353035"/>
                        <a:pt x="5435824" y="172234"/>
                        <a:pt x="5212795" y="172234"/>
                      </a:cubicBezTo>
                      <a:close/>
                      <a:moveTo>
                        <a:pt x="576064" y="0"/>
                      </a:moveTo>
                      <a:lnTo>
                        <a:pt x="5256584" y="0"/>
                      </a:lnTo>
                      <a:cubicBezTo>
                        <a:pt x="5574735" y="0"/>
                        <a:pt x="5832648" y="257913"/>
                        <a:pt x="5832648" y="576064"/>
                      </a:cubicBezTo>
                      <a:cubicBezTo>
                        <a:pt x="5832648" y="894215"/>
                        <a:pt x="5574735" y="1152128"/>
                        <a:pt x="5256584" y="1152128"/>
                      </a:cubicBezTo>
                      <a:lnTo>
                        <a:pt x="576064" y="1152128"/>
                      </a:lnTo>
                      <a:cubicBezTo>
                        <a:pt x="257913" y="1152128"/>
                        <a:pt x="0" y="894215"/>
                        <a:pt x="0" y="576064"/>
                      </a:cubicBezTo>
                      <a:cubicBezTo>
                        <a:pt x="0" y="257913"/>
                        <a:pt x="257913" y="0"/>
                        <a:pt x="576064" y="0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  <a:effectLst>
                  <a:outerShdw blurRad="88900" dist="635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59" name="圆角矩形 58"/>
                <p:cNvSpPr/>
                <p:nvPr/>
              </p:nvSpPr>
              <p:spPr>
                <a:xfrm>
                  <a:off x="3791744" y="5346476"/>
                  <a:ext cx="5832648" cy="1152128"/>
                </a:xfrm>
                <a:prstGeom prst="roundRect">
                  <a:avLst>
                    <a:gd name="adj" fmla="val 50000"/>
                  </a:avLst>
                </a:prstGeom>
                <a:noFill/>
                <a:ln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6" name="组合 2"/>
              <p:cNvGrpSpPr/>
              <p:nvPr/>
            </p:nvGrpSpPr>
            <p:grpSpPr bwMode="auto">
              <a:xfrm>
                <a:off x="6414055" y="1323255"/>
                <a:ext cx="1141097" cy="1141097"/>
                <a:chOff x="6124811" y="347435"/>
                <a:chExt cx="1141097" cy="1141097"/>
              </a:xfrm>
            </p:grpSpPr>
            <p:sp>
              <p:nvSpPr>
                <p:cNvPr id="2" name="椭圆 1"/>
                <p:cNvSpPr/>
                <p:nvPr/>
              </p:nvSpPr>
              <p:spPr>
                <a:xfrm>
                  <a:off x="6234329" y="457095"/>
                  <a:ext cx="922169" cy="921778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7" name="组合 59"/>
                <p:cNvGrpSpPr/>
                <p:nvPr/>
              </p:nvGrpSpPr>
              <p:grpSpPr bwMode="auto">
                <a:xfrm>
                  <a:off x="6124811" y="347435"/>
                  <a:ext cx="1141097" cy="1141097"/>
                  <a:chOff x="3733576" y="3930057"/>
                  <a:chExt cx="1800000" cy="1800000"/>
                </a:xfrm>
              </p:grpSpPr>
              <p:sp>
                <p:nvSpPr>
                  <p:cNvPr id="61" name="椭圆 60"/>
                  <p:cNvSpPr/>
                  <p:nvPr/>
                </p:nvSpPr>
                <p:spPr>
                  <a:xfrm>
                    <a:off x="4003576" y="4200057"/>
                    <a:ext cx="1260000" cy="1260000"/>
                  </a:xfrm>
                  <a:prstGeom prst="ellipse">
                    <a:avLst/>
                  </a:prstGeom>
                  <a:noFill/>
                  <a:ln>
                    <a:gradFill flip="none" rotWithShape="1">
                      <a:gsLst>
                        <a:gs pos="100000">
                          <a:schemeClr val="bg1"/>
                        </a:gs>
                        <a:gs pos="0">
                          <a:schemeClr val="bg1">
                            <a:lumMod val="75000"/>
                          </a:schemeClr>
                        </a:gs>
                      </a:gsLst>
                      <a:lin ang="2700000" scaled="1"/>
                      <a:tileRect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69" name="任意多边形 68"/>
                  <p:cNvSpPr/>
                  <p:nvPr/>
                </p:nvSpPr>
                <p:spPr>
                  <a:xfrm>
                    <a:off x="3733576" y="3930057"/>
                    <a:ext cx="1800170" cy="1800000"/>
                  </a:xfrm>
                  <a:custGeom>
                    <a:avLst/>
                    <a:gdLst>
                      <a:gd name="connsiteX0" fmla="*/ 900000 w 1800000"/>
                      <a:gd name="connsiteY0" fmla="*/ 0 h 1800000"/>
                      <a:gd name="connsiteX1" fmla="*/ 1800000 w 1800000"/>
                      <a:gd name="connsiteY1" fmla="*/ 900000 h 1800000"/>
                      <a:gd name="connsiteX2" fmla="*/ 900000 w 1800000"/>
                      <a:gd name="connsiteY2" fmla="*/ 1800000 h 1800000"/>
                      <a:gd name="connsiteX3" fmla="*/ 0 w 1800000"/>
                      <a:gd name="connsiteY3" fmla="*/ 900000 h 1800000"/>
                      <a:gd name="connsiteX4" fmla="*/ 900000 w 1800000"/>
                      <a:gd name="connsiteY4" fmla="*/ 0 h 1800000"/>
                      <a:gd name="connsiteX5" fmla="*/ 900000 w 1800000"/>
                      <a:gd name="connsiteY5" fmla="*/ 270000 h 1800000"/>
                      <a:gd name="connsiteX6" fmla="*/ 270000 w 1800000"/>
                      <a:gd name="connsiteY6" fmla="*/ 900000 h 1800000"/>
                      <a:gd name="connsiteX7" fmla="*/ 900000 w 1800000"/>
                      <a:gd name="connsiteY7" fmla="*/ 1530000 h 1800000"/>
                      <a:gd name="connsiteX8" fmla="*/ 1530000 w 1800000"/>
                      <a:gd name="connsiteY8" fmla="*/ 900000 h 1800000"/>
                      <a:gd name="connsiteX9" fmla="*/ 900000 w 1800000"/>
                      <a:gd name="connsiteY9" fmla="*/ 270000 h 180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00000" h="1800000">
                        <a:moveTo>
                          <a:pt x="900000" y="0"/>
                        </a:moveTo>
                        <a:cubicBezTo>
                          <a:pt x="1397056" y="0"/>
                          <a:pt x="1800000" y="402944"/>
                          <a:pt x="1800000" y="900000"/>
                        </a:cubicBezTo>
                        <a:cubicBezTo>
                          <a:pt x="1800000" y="1397056"/>
                          <a:pt x="1397056" y="1800000"/>
                          <a:pt x="900000" y="1800000"/>
                        </a:cubicBezTo>
                        <a:cubicBezTo>
                          <a:pt x="402944" y="1800000"/>
                          <a:pt x="0" y="1397056"/>
                          <a:pt x="0" y="900000"/>
                        </a:cubicBezTo>
                        <a:cubicBezTo>
                          <a:pt x="0" y="402944"/>
                          <a:pt x="402944" y="0"/>
                          <a:pt x="900000" y="0"/>
                        </a:cubicBezTo>
                        <a:close/>
                        <a:moveTo>
                          <a:pt x="900000" y="270000"/>
                        </a:moveTo>
                        <a:cubicBezTo>
                          <a:pt x="552061" y="270000"/>
                          <a:pt x="270000" y="552061"/>
                          <a:pt x="270000" y="900000"/>
                        </a:cubicBezTo>
                        <a:cubicBezTo>
                          <a:pt x="270000" y="1247939"/>
                          <a:pt x="552061" y="1530000"/>
                          <a:pt x="900000" y="1530000"/>
                        </a:cubicBezTo>
                        <a:cubicBezTo>
                          <a:pt x="1247939" y="1530000"/>
                          <a:pt x="1530000" y="1247939"/>
                          <a:pt x="1530000" y="900000"/>
                        </a:cubicBezTo>
                        <a:cubicBezTo>
                          <a:pt x="1530000" y="552061"/>
                          <a:pt x="1247939" y="270000"/>
                          <a:pt x="900000" y="27000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0F0F0"/>
                      </a:gs>
                      <a:gs pos="100000">
                        <a:srgbClr val="DBDBDB"/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88900" dist="635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16" name="椭圆 115"/>
                  <p:cNvSpPr/>
                  <p:nvPr/>
                </p:nvSpPr>
                <p:spPr>
                  <a:xfrm>
                    <a:off x="3733576" y="3930057"/>
                    <a:ext cx="1800000" cy="1800000"/>
                  </a:xfrm>
                  <a:prstGeom prst="ellipse">
                    <a:avLst/>
                  </a:prstGeom>
                  <a:noFill/>
                  <a:ln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75000"/>
                          </a:schemeClr>
                        </a:gs>
                      </a:gsLst>
                      <a:lin ang="2700000" scaled="1"/>
                      <a:tileRect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</p:grpSp>
          </p:grpSp>
        </p:grpSp>
        <p:sp>
          <p:nvSpPr>
            <p:cNvPr id="72710" name="文本框 163"/>
            <p:cNvSpPr txBox="1">
              <a:spLocks noChangeArrowheads="1"/>
            </p:cNvSpPr>
            <p:nvPr/>
          </p:nvSpPr>
          <p:spPr bwMode="auto">
            <a:xfrm>
              <a:off x="6167299" y="1333917"/>
              <a:ext cx="2355366" cy="3677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028" tIns="45514" rIns="91028" bIns="45514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r>
                <a:rPr lang="zh-CN" altLang="en-US" sz="240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项目简介和成员分工</a:t>
              </a:r>
              <a:endPara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169" name="Freeform 55"/>
            <p:cNvSpPr/>
            <p:nvPr/>
          </p:nvSpPr>
          <p:spPr bwMode="auto">
            <a:xfrm>
              <a:off x="5449215" y="1333450"/>
              <a:ext cx="502885" cy="473025"/>
            </a:xfrm>
            <a:custGeom>
              <a:avLst/>
              <a:gdLst>
                <a:gd name="T0" fmla="*/ 137 w 303"/>
                <a:gd name="T1" fmla="*/ 288 h 288"/>
                <a:gd name="T2" fmla="*/ 0 w 303"/>
                <a:gd name="T3" fmla="*/ 174 h 288"/>
                <a:gd name="T4" fmla="*/ 2 w 303"/>
                <a:gd name="T5" fmla="*/ 15 h 288"/>
                <a:gd name="T6" fmla="*/ 54 w 303"/>
                <a:gd name="T7" fmla="*/ 10 h 288"/>
                <a:gd name="T8" fmla="*/ 85 w 303"/>
                <a:gd name="T9" fmla="*/ 43 h 288"/>
                <a:gd name="T10" fmla="*/ 106 w 303"/>
                <a:gd name="T11" fmla="*/ 22 h 288"/>
                <a:gd name="T12" fmla="*/ 128 w 303"/>
                <a:gd name="T13" fmla="*/ 0 h 288"/>
                <a:gd name="T14" fmla="*/ 303 w 303"/>
                <a:gd name="T15" fmla="*/ 150 h 288"/>
                <a:gd name="T16" fmla="*/ 137 w 303"/>
                <a:gd name="T17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288">
                  <a:moveTo>
                    <a:pt x="137" y="288"/>
                  </a:moveTo>
                  <a:lnTo>
                    <a:pt x="0" y="174"/>
                  </a:lnTo>
                  <a:lnTo>
                    <a:pt x="2" y="15"/>
                  </a:lnTo>
                  <a:lnTo>
                    <a:pt x="54" y="10"/>
                  </a:lnTo>
                  <a:lnTo>
                    <a:pt x="85" y="43"/>
                  </a:lnTo>
                  <a:lnTo>
                    <a:pt x="106" y="22"/>
                  </a:lnTo>
                  <a:lnTo>
                    <a:pt x="128" y="0"/>
                  </a:lnTo>
                  <a:lnTo>
                    <a:pt x="303" y="150"/>
                  </a:lnTo>
                  <a:lnTo>
                    <a:pt x="137" y="288"/>
                  </a:lnTo>
                  <a:close/>
                </a:path>
              </a:pathLst>
            </a:custGeom>
            <a:gradFill flip="none" rotWithShape="1">
              <a:gsLst>
                <a:gs pos="73000">
                  <a:srgbClr val="0D0D0D">
                    <a:alpha val="0"/>
                  </a:srgbClr>
                </a:gs>
                <a:gs pos="100000">
                  <a:schemeClr val="tx1">
                    <a:lumMod val="95000"/>
                    <a:lumOff val="5000"/>
                    <a:alpha val="0"/>
                  </a:schemeClr>
                </a:gs>
                <a:gs pos="0">
                  <a:schemeClr val="tx1">
                    <a:lumMod val="95000"/>
                    <a:lumOff val="5000"/>
                    <a:alpha val="5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 sz="2255">
                <a:solidFill>
                  <a:srgbClr val="000000"/>
                </a:solidFill>
              </a:endParaRPr>
            </a:p>
          </p:txBody>
        </p:sp>
      </p:grpSp>
      <p:grpSp>
        <p:nvGrpSpPr>
          <p:cNvPr id="9" name="组合 3"/>
          <p:cNvGrpSpPr/>
          <p:nvPr/>
        </p:nvGrpSpPr>
        <p:grpSpPr>
          <a:xfrm>
            <a:off x="6264031" y="1792035"/>
            <a:ext cx="4883149" cy="1127247"/>
            <a:chOff x="5114098" y="2019003"/>
            <a:chExt cx="3893803" cy="898862"/>
          </a:xfrm>
        </p:grpSpPr>
        <p:grpSp>
          <p:nvGrpSpPr>
            <p:cNvPr id="10" name="组合 130"/>
            <p:cNvGrpSpPr/>
            <p:nvPr/>
          </p:nvGrpSpPr>
          <p:grpSpPr bwMode="auto">
            <a:xfrm>
              <a:off x="5114098" y="2019003"/>
              <a:ext cx="3893803" cy="898862"/>
              <a:chOff x="6414055" y="1323255"/>
              <a:chExt cx="4882261" cy="1141097"/>
            </a:xfrm>
          </p:grpSpPr>
          <p:grpSp>
            <p:nvGrpSpPr>
              <p:cNvPr id="11" name="组合 131"/>
              <p:cNvGrpSpPr/>
              <p:nvPr/>
            </p:nvGrpSpPr>
            <p:grpSpPr bwMode="auto">
              <a:xfrm>
                <a:off x="6533536" y="1423406"/>
                <a:ext cx="4762780" cy="940796"/>
                <a:chOff x="3791744" y="5346476"/>
                <a:chExt cx="5832648" cy="1152128"/>
              </a:xfrm>
            </p:grpSpPr>
            <p:sp>
              <p:nvSpPr>
                <p:cNvPr id="139" name="圆角矩形 138"/>
                <p:cNvSpPr/>
                <p:nvPr/>
              </p:nvSpPr>
              <p:spPr>
                <a:xfrm>
                  <a:off x="4007768" y="5518711"/>
                  <a:ext cx="5400600" cy="80765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>
                  <a:gradFill flip="none" rotWithShape="1">
                    <a:gsLst>
                      <a:gs pos="100000">
                        <a:schemeClr val="bg1"/>
                      </a:gs>
                      <a:gs pos="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0" name="任意多边形 139"/>
                <p:cNvSpPr/>
                <p:nvPr/>
              </p:nvSpPr>
              <p:spPr>
                <a:xfrm>
                  <a:off x="3791205" y="5346272"/>
                  <a:ext cx="5833187" cy="1152534"/>
                </a:xfrm>
                <a:custGeom>
                  <a:avLst/>
                  <a:gdLst>
                    <a:gd name="connsiteX0" fmla="*/ 619854 w 5832648"/>
                    <a:gd name="connsiteY0" fmla="*/ 172234 h 1152128"/>
                    <a:gd name="connsiteX1" fmla="*/ 247759 w 5832648"/>
                    <a:gd name="connsiteY1" fmla="*/ 418875 h 1152128"/>
                    <a:gd name="connsiteX2" fmla="*/ 216024 w 5832648"/>
                    <a:gd name="connsiteY2" fmla="*/ 576064 h 1152128"/>
                    <a:gd name="connsiteX3" fmla="*/ 216024 w 5832648"/>
                    <a:gd name="connsiteY3" fmla="*/ 576063 h 1152128"/>
                    <a:gd name="connsiteX4" fmla="*/ 216024 w 5832648"/>
                    <a:gd name="connsiteY4" fmla="*/ 576064 h 1152128"/>
                    <a:gd name="connsiteX5" fmla="*/ 216024 w 5832648"/>
                    <a:gd name="connsiteY5" fmla="*/ 576064 h 1152128"/>
                    <a:gd name="connsiteX6" fmla="*/ 247759 w 5832648"/>
                    <a:gd name="connsiteY6" fmla="*/ 733252 h 1152128"/>
                    <a:gd name="connsiteX7" fmla="*/ 619854 w 5832648"/>
                    <a:gd name="connsiteY7" fmla="*/ 979893 h 1152128"/>
                    <a:gd name="connsiteX8" fmla="*/ 5212794 w 5832648"/>
                    <a:gd name="connsiteY8" fmla="*/ 979894 h 1152128"/>
                    <a:gd name="connsiteX9" fmla="*/ 5616624 w 5832648"/>
                    <a:gd name="connsiteY9" fmla="*/ 576064 h 1152128"/>
                    <a:gd name="connsiteX10" fmla="*/ 5616625 w 5832648"/>
                    <a:gd name="connsiteY10" fmla="*/ 576064 h 1152128"/>
                    <a:gd name="connsiteX11" fmla="*/ 5212795 w 5832648"/>
                    <a:gd name="connsiteY11" fmla="*/ 172234 h 1152128"/>
                    <a:gd name="connsiteX12" fmla="*/ 576064 w 5832648"/>
                    <a:gd name="connsiteY12" fmla="*/ 0 h 1152128"/>
                    <a:gd name="connsiteX13" fmla="*/ 5256584 w 5832648"/>
                    <a:gd name="connsiteY13" fmla="*/ 0 h 1152128"/>
                    <a:gd name="connsiteX14" fmla="*/ 5832648 w 5832648"/>
                    <a:gd name="connsiteY14" fmla="*/ 576064 h 1152128"/>
                    <a:gd name="connsiteX15" fmla="*/ 5256584 w 5832648"/>
                    <a:gd name="connsiteY15" fmla="*/ 1152128 h 1152128"/>
                    <a:gd name="connsiteX16" fmla="*/ 576064 w 5832648"/>
                    <a:gd name="connsiteY16" fmla="*/ 1152128 h 1152128"/>
                    <a:gd name="connsiteX17" fmla="*/ 0 w 5832648"/>
                    <a:gd name="connsiteY17" fmla="*/ 576064 h 1152128"/>
                    <a:gd name="connsiteX18" fmla="*/ 576064 w 5832648"/>
                    <a:gd name="connsiteY18" fmla="*/ 0 h 1152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832648" h="1152128">
                      <a:moveTo>
                        <a:pt x="619854" y="172234"/>
                      </a:moveTo>
                      <a:cubicBezTo>
                        <a:pt x="452583" y="172234"/>
                        <a:pt x="309064" y="273935"/>
                        <a:pt x="247759" y="418875"/>
                      </a:cubicBezTo>
                      <a:lnTo>
                        <a:pt x="216024" y="576064"/>
                      </a:lnTo>
                      <a:lnTo>
                        <a:pt x="216024" y="576063"/>
                      </a:lnTo>
                      <a:lnTo>
                        <a:pt x="216024" y="576064"/>
                      </a:lnTo>
                      <a:lnTo>
                        <a:pt x="216024" y="576064"/>
                      </a:lnTo>
                      <a:lnTo>
                        <a:pt x="247759" y="733252"/>
                      </a:lnTo>
                      <a:cubicBezTo>
                        <a:pt x="309064" y="878193"/>
                        <a:pt x="452583" y="979893"/>
                        <a:pt x="619854" y="979893"/>
                      </a:cubicBezTo>
                      <a:lnTo>
                        <a:pt x="5212794" y="979894"/>
                      </a:lnTo>
                      <a:cubicBezTo>
                        <a:pt x="5435823" y="979894"/>
                        <a:pt x="5616624" y="799093"/>
                        <a:pt x="5616624" y="576064"/>
                      </a:cubicBezTo>
                      <a:lnTo>
                        <a:pt x="5616625" y="576064"/>
                      </a:lnTo>
                      <a:cubicBezTo>
                        <a:pt x="5616625" y="353035"/>
                        <a:pt x="5435824" y="172234"/>
                        <a:pt x="5212795" y="172234"/>
                      </a:cubicBezTo>
                      <a:close/>
                      <a:moveTo>
                        <a:pt x="576064" y="0"/>
                      </a:moveTo>
                      <a:lnTo>
                        <a:pt x="5256584" y="0"/>
                      </a:lnTo>
                      <a:cubicBezTo>
                        <a:pt x="5574735" y="0"/>
                        <a:pt x="5832648" y="257913"/>
                        <a:pt x="5832648" y="576064"/>
                      </a:cubicBezTo>
                      <a:cubicBezTo>
                        <a:pt x="5832648" y="894215"/>
                        <a:pt x="5574735" y="1152128"/>
                        <a:pt x="5256584" y="1152128"/>
                      </a:cubicBezTo>
                      <a:lnTo>
                        <a:pt x="576064" y="1152128"/>
                      </a:lnTo>
                      <a:cubicBezTo>
                        <a:pt x="257913" y="1152128"/>
                        <a:pt x="0" y="894215"/>
                        <a:pt x="0" y="576064"/>
                      </a:cubicBezTo>
                      <a:cubicBezTo>
                        <a:pt x="0" y="257913"/>
                        <a:pt x="257913" y="0"/>
                        <a:pt x="576064" y="0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  <a:effectLst>
                  <a:outerShdw blurRad="88900" dist="635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1" name="圆角矩形 140"/>
                <p:cNvSpPr/>
                <p:nvPr/>
              </p:nvSpPr>
              <p:spPr>
                <a:xfrm>
                  <a:off x="3791744" y="5346476"/>
                  <a:ext cx="5832648" cy="1152128"/>
                </a:xfrm>
                <a:prstGeom prst="roundRect">
                  <a:avLst>
                    <a:gd name="adj" fmla="val 50000"/>
                  </a:avLst>
                </a:prstGeom>
                <a:noFill/>
                <a:ln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12" name="组合 132"/>
              <p:cNvGrpSpPr/>
              <p:nvPr/>
            </p:nvGrpSpPr>
            <p:grpSpPr bwMode="auto">
              <a:xfrm>
                <a:off x="6414055" y="1323255"/>
                <a:ext cx="1141097" cy="1141097"/>
                <a:chOff x="6124811" y="347435"/>
                <a:chExt cx="1141097" cy="1141097"/>
              </a:xfrm>
            </p:grpSpPr>
            <p:sp>
              <p:nvSpPr>
                <p:cNvPr id="134" name="椭圆 133"/>
                <p:cNvSpPr/>
                <p:nvPr/>
              </p:nvSpPr>
              <p:spPr>
                <a:xfrm>
                  <a:off x="6234329" y="456942"/>
                  <a:ext cx="922169" cy="922083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3" name="组合 134"/>
                <p:cNvGrpSpPr/>
                <p:nvPr/>
              </p:nvGrpSpPr>
              <p:grpSpPr bwMode="auto">
                <a:xfrm>
                  <a:off x="6124811" y="347435"/>
                  <a:ext cx="1141097" cy="1141097"/>
                  <a:chOff x="3733576" y="3930057"/>
                  <a:chExt cx="1800000" cy="1800000"/>
                </a:xfrm>
              </p:grpSpPr>
              <p:sp>
                <p:nvSpPr>
                  <p:cNvPr id="136" name="椭圆 135"/>
                  <p:cNvSpPr/>
                  <p:nvPr/>
                </p:nvSpPr>
                <p:spPr>
                  <a:xfrm>
                    <a:off x="4003576" y="4200057"/>
                    <a:ext cx="1260000" cy="1260000"/>
                  </a:xfrm>
                  <a:prstGeom prst="ellipse">
                    <a:avLst/>
                  </a:prstGeom>
                  <a:noFill/>
                  <a:ln>
                    <a:gradFill flip="none" rotWithShape="1">
                      <a:gsLst>
                        <a:gs pos="100000">
                          <a:schemeClr val="bg1"/>
                        </a:gs>
                        <a:gs pos="0">
                          <a:schemeClr val="bg1">
                            <a:lumMod val="75000"/>
                          </a:schemeClr>
                        </a:gs>
                      </a:gsLst>
                      <a:lin ang="2700000" scaled="1"/>
                      <a:tileRect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37" name="任意多边形 136"/>
                  <p:cNvSpPr/>
                  <p:nvPr/>
                </p:nvSpPr>
                <p:spPr>
                  <a:xfrm>
                    <a:off x="3733576" y="3930057"/>
                    <a:ext cx="1800170" cy="1800000"/>
                  </a:xfrm>
                  <a:custGeom>
                    <a:avLst/>
                    <a:gdLst>
                      <a:gd name="connsiteX0" fmla="*/ 900000 w 1800000"/>
                      <a:gd name="connsiteY0" fmla="*/ 0 h 1800000"/>
                      <a:gd name="connsiteX1" fmla="*/ 1800000 w 1800000"/>
                      <a:gd name="connsiteY1" fmla="*/ 900000 h 1800000"/>
                      <a:gd name="connsiteX2" fmla="*/ 900000 w 1800000"/>
                      <a:gd name="connsiteY2" fmla="*/ 1800000 h 1800000"/>
                      <a:gd name="connsiteX3" fmla="*/ 0 w 1800000"/>
                      <a:gd name="connsiteY3" fmla="*/ 900000 h 1800000"/>
                      <a:gd name="connsiteX4" fmla="*/ 900000 w 1800000"/>
                      <a:gd name="connsiteY4" fmla="*/ 0 h 1800000"/>
                      <a:gd name="connsiteX5" fmla="*/ 900000 w 1800000"/>
                      <a:gd name="connsiteY5" fmla="*/ 270000 h 1800000"/>
                      <a:gd name="connsiteX6" fmla="*/ 270000 w 1800000"/>
                      <a:gd name="connsiteY6" fmla="*/ 900000 h 1800000"/>
                      <a:gd name="connsiteX7" fmla="*/ 900000 w 1800000"/>
                      <a:gd name="connsiteY7" fmla="*/ 1530000 h 1800000"/>
                      <a:gd name="connsiteX8" fmla="*/ 1530000 w 1800000"/>
                      <a:gd name="connsiteY8" fmla="*/ 900000 h 1800000"/>
                      <a:gd name="connsiteX9" fmla="*/ 900000 w 1800000"/>
                      <a:gd name="connsiteY9" fmla="*/ 270000 h 180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00000" h="1800000">
                        <a:moveTo>
                          <a:pt x="900000" y="0"/>
                        </a:moveTo>
                        <a:cubicBezTo>
                          <a:pt x="1397056" y="0"/>
                          <a:pt x="1800000" y="402944"/>
                          <a:pt x="1800000" y="900000"/>
                        </a:cubicBezTo>
                        <a:cubicBezTo>
                          <a:pt x="1800000" y="1397056"/>
                          <a:pt x="1397056" y="1800000"/>
                          <a:pt x="900000" y="1800000"/>
                        </a:cubicBezTo>
                        <a:cubicBezTo>
                          <a:pt x="402944" y="1800000"/>
                          <a:pt x="0" y="1397056"/>
                          <a:pt x="0" y="900000"/>
                        </a:cubicBezTo>
                        <a:cubicBezTo>
                          <a:pt x="0" y="402944"/>
                          <a:pt x="402944" y="0"/>
                          <a:pt x="900000" y="0"/>
                        </a:cubicBezTo>
                        <a:close/>
                        <a:moveTo>
                          <a:pt x="900000" y="270000"/>
                        </a:moveTo>
                        <a:cubicBezTo>
                          <a:pt x="552061" y="270000"/>
                          <a:pt x="270000" y="552061"/>
                          <a:pt x="270000" y="900000"/>
                        </a:cubicBezTo>
                        <a:cubicBezTo>
                          <a:pt x="270000" y="1247939"/>
                          <a:pt x="552061" y="1530000"/>
                          <a:pt x="900000" y="1530000"/>
                        </a:cubicBezTo>
                        <a:cubicBezTo>
                          <a:pt x="1247939" y="1530000"/>
                          <a:pt x="1530000" y="1247939"/>
                          <a:pt x="1530000" y="900000"/>
                        </a:cubicBezTo>
                        <a:cubicBezTo>
                          <a:pt x="1530000" y="552061"/>
                          <a:pt x="1247939" y="270000"/>
                          <a:pt x="900000" y="27000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0F0F0"/>
                      </a:gs>
                      <a:gs pos="100000">
                        <a:srgbClr val="DBDBDB"/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88900" dist="635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38" name="椭圆 137"/>
                  <p:cNvSpPr/>
                  <p:nvPr/>
                </p:nvSpPr>
                <p:spPr>
                  <a:xfrm>
                    <a:off x="3733576" y="3930057"/>
                    <a:ext cx="1800000" cy="1800000"/>
                  </a:xfrm>
                  <a:prstGeom prst="ellipse">
                    <a:avLst/>
                  </a:prstGeom>
                  <a:noFill/>
                  <a:ln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75000"/>
                          </a:schemeClr>
                        </a:gs>
                      </a:gsLst>
                      <a:lin ang="2700000" scaled="1"/>
                      <a:tileRect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</p:grpSp>
          </p:grpSp>
        </p:grpSp>
        <p:sp>
          <p:nvSpPr>
            <p:cNvPr id="72711" name="文本框 164"/>
            <p:cNvSpPr txBox="1">
              <a:spLocks noChangeArrowheads="1"/>
            </p:cNvSpPr>
            <p:nvPr/>
          </p:nvSpPr>
          <p:spPr bwMode="auto">
            <a:xfrm>
              <a:off x="6174310" y="2298988"/>
              <a:ext cx="1373687" cy="3677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028" tIns="45514" rIns="91028" bIns="45514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r>
                <a:rPr lang="zh-CN" altLang="en-US" sz="240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分析与设计</a:t>
              </a:r>
              <a:endPara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173" name="Freeform 58"/>
            <p:cNvSpPr/>
            <p:nvPr/>
          </p:nvSpPr>
          <p:spPr bwMode="auto">
            <a:xfrm>
              <a:off x="5447942" y="2318479"/>
              <a:ext cx="514287" cy="466869"/>
            </a:xfrm>
            <a:custGeom>
              <a:avLst/>
              <a:gdLst>
                <a:gd name="T0" fmla="*/ 137 w 310"/>
                <a:gd name="T1" fmla="*/ 285 h 285"/>
                <a:gd name="T2" fmla="*/ 0 w 310"/>
                <a:gd name="T3" fmla="*/ 171 h 285"/>
                <a:gd name="T4" fmla="*/ 2 w 310"/>
                <a:gd name="T5" fmla="*/ 12 h 285"/>
                <a:gd name="T6" fmla="*/ 54 w 310"/>
                <a:gd name="T7" fmla="*/ 7 h 285"/>
                <a:gd name="T8" fmla="*/ 87 w 310"/>
                <a:gd name="T9" fmla="*/ 40 h 285"/>
                <a:gd name="T10" fmla="*/ 97 w 310"/>
                <a:gd name="T11" fmla="*/ 7 h 285"/>
                <a:gd name="T12" fmla="*/ 137 w 310"/>
                <a:gd name="T13" fmla="*/ 0 h 285"/>
                <a:gd name="T14" fmla="*/ 310 w 310"/>
                <a:gd name="T15" fmla="*/ 150 h 285"/>
                <a:gd name="T16" fmla="*/ 137 w 310"/>
                <a:gd name="T17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0" h="285">
                  <a:moveTo>
                    <a:pt x="137" y="285"/>
                  </a:moveTo>
                  <a:lnTo>
                    <a:pt x="0" y="171"/>
                  </a:lnTo>
                  <a:lnTo>
                    <a:pt x="2" y="12"/>
                  </a:lnTo>
                  <a:lnTo>
                    <a:pt x="54" y="7"/>
                  </a:lnTo>
                  <a:lnTo>
                    <a:pt x="87" y="40"/>
                  </a:lnTo>
                  <a:lnTo>
                    <a:pt x="97" y="7"/>
                  </a:lnTo>
                  <a:lnTo>
                    <a:pt x="137" y="0"/>
                  </a:lnTo>
                  <a:lnTo>
                    <a:pt x="310" y="150"/>
                  </a:lnTo>
                  <a:lnTo>
                    <a:pt x="137" y="285"/>
                  </a:lnTo>
                  <a:close/>
                </a:path>
              </a:pathLst>
            </a:custGeom>
            <a:gradFill flip="none" rotWithShape="1">
              <a:gsLst>
                <a:gs pos="73000">
                  <a:srgbClr val="0D0D0D">
                    <a:alpha val="0"/>
                  </a:srgbClr>
                </a:gs>
                <a:gs pos="100000">
                  <a:schemeClr val="tx1">
                    <a:lumMod val="95000"/>
                    <a:lumOff val="5000"/>
                    <a:alpha val="0"/>
                  </a:schemeClr>
                </a:gs>
                <a:gs pos="0">
                  <a:schemeClr val="tx1">
                    <a:lumMod val="95000"/>
                    <a:lumOff val="5000"/>
                    <a:alpha val="5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 sz="2255">
                <a:solidFill>
                  <a:srgbClr val="000000"/>
                </a:solidFill>
              </a:endParaRPr>
            </a:p>
          </p:txBody>
        </p:sp>
      </p:grpSp>
      <p:grpSp>
        <p:nvGrpSpPr>
          <p:cNvPr id="15" name="组合 4"/>
          <p:cNvGrpSpPr/>
          <p:nvPr/>
        </p:nvGrpSpPr>
        <p:grpSpPr>
          <a:xfrm>
            <a:off x="6264031" y="3018053"/>
            <a:ext cx="4883149" cy="1127247"/>
            <a:chOff x="5114098" y="2996625"/>
            <a:chExt cx="3893803" cy="898862"/>
          </a:xfrm>
        </p:grpSpPr>
        <p:grpSp>
          <p:nvGrpSpPr>
            <p:cNvPr id="16" name="组合 141"/>
            <p:cNvGrpSpPr/>
            <p:nvPr/>
          </p:nvGrpSpPr>
          <p:grpSpPr bwMode="auto">
            <a:xfrm>
              <a:off x="5114098" y="2996625"/>
              <a:ext cx="3893803" cy="898862"/>
              <a:chOff x="6414055" y="1323255"/>
              <a:chExt cx="4882261" cy="1141097"/>
            </a:xfrm>
          </p:grpSpPr>
          <p:grpSp>
            <p:nvGrpSpPr>
              <p:cNvPr id="17" name="组合 142"/>
              <p:cNvGrpSpPr/>
              <p:nvPr/>
            </p:nvGrpSpPr>
            <p:grpSpPr bwMode="auto">
              <a:xfrm>
                <a:off x="6533536" y="1423406"/>
                <a:ext cx="4762780" cy="940796"/>
                <a:chOff x="3791744" y="5346476"/>
                <a:chExt cx="5832648" cy="1152128"/>
              </a:xfrm>
            </p:grpSpPr>
            <p:sp>
              <p:nvSpPr>
                <p:cNvPr id="150" name="圆角矩形 149"/>
                <p:cNvSpPr/>
                <p:nvPr/>
              </p:nvSpPr>
              <p:spPr>
                <a:xfrm>
                  <a:off x="4007768" y="5518711"/>
                  <a:ext cx="5400600" cy="80765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>
                  <a:gradFill flip="none" rotWithShape="1">
                    <a:gsLst>
                      <a:gs pos="100000">
                        <a:schemeClr val="bg1"/>
                      </a:gs>
                      <a:gs pos="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51" name="任意多边形 150"/>
                <p:cNvSpPr/>
                <p:nvPr/>
              </p:nvSpPr>
              <p:spPr>
                <a:xfrm>
                  <a:off x="3791205" y="5346272"/>
                  <a:ext cx="5833187" cy="1152534"/>
                </a:xfrm>
                <a:custGeom>
                  <a:avLst/>
                  <a:gdLst>
                    <a:gd name="connsiteX0" fmla="*/ 619854 w 5832648"/>
                    <a:gd name="connsiteY0" fmla="*/ 172234 h 1152128"/>
                    <a:gd name="connsiteX1" fmla="*/ 247759 w 5832648"/>
                    <a:gd name="connsiteY1" fmla="*/ 418875 h 1152128"/>
                    <a:gd name="connsiteX2" fmla="*/ 216024 w 5832648"/>
                    <a:gd name="connsiteY2" fmla="*/ 576064 h 1152128"/>
                    <a:gd name="connsiteX3" fmla="*/ 216024 w 5832648"/>
                    <a:gd name="connsiteY3" fmla="*/ 576063 h 1152128"/>
                    <a:gd name="connsiteX4" fmla="*/ 216024 w 5832648"/>
                    <a:gd name="connsiteY4" fmla="*/ 576064 h 1152128"/>
                    <a:gd name="connsiteX5" fmla="*/ 216024 w 5832648"/>
                    <a:gd name="connsiteY5" fmla="*/ 576064 h 1152128"/>
                    <a:gd name="connsiteX6" fmla="*/ 247759 w 5832648"/>
                    <a:gd name="connsiteY6" fmla="*/ 733252 h 1152128"/>
                    <a:gd name="connsiteX7" fmla="*/ 619854 w 5832648"/>
                    <a:gd name="connsiteY7" fmla="*/ 979893 h 1152128"/>
                    <a:gd name="connsiteX8" fmla="*/ 5212794 w 5832648"/>
                    <a:gd name="connsiteY8" fmla="*/ 979894 h 1152128"/>
                    <a:gd name="connsiteX9" fmla="*/ 5616624 w 5832648"/>
                    <a:gd name="connsiteY9" fmla="*/ 576064 h 1152128"/>
                    <a:gd name="connsiteX10" fmla="*/ 5616625 w 5832648"/>
                    <a:gd name="connsiteY10" fmla="*/ 576064 h 1152128"/>
                    <a:gd name="connsiteX11" fmla="*/ 5212795 w 5832648"/>
                    <a:gd name="connsiteY11" fmla="*/ 172234 h 1152128"/>
                    <a:gd name="connsiteX12" fmla="*/ 576064 w 5832648"/>
                    <a:gd name="connsiteY12" fmla="*/ 0 h 1152128"/>
                    <a:gd name="connsiteX13" fmla="*/ 5256584 w 5832648"/>
                    <a:gd name="connsiteY13" fmla="*/ 0 h 1152128"/>
                    <a:gd name="connsiteX14" fmla="*/ 5832648 w 5832648"/>
                    <a:gd name="connsiteY14" fmla="*/ 576064 h 1152128"/>
                    <a:gd name="connsiteX15" fmla="*/ 5256584 w 5832648"/>
                    <a:gd name="connsiteY15" fmla="*/ 1152128 h 1152128"/>
                    <a:gd name="connsiteX16" fmla="*/ 576064 w 5832648"/>
                    <a:gd name="connsiteY16" fmla="*/ 1152128 h 1152128"/>
                    <a:gd name="connsiteX17" fmla="*/ 0 w 5832648"/>
                    <a:gd name="connsiteY17" fmla="*/ 576064 h 1152128"/>
                    <a:gd name="connsiteX18" fmla="*/ 576064 w 5832648"/>
                    <a:gd name="connsiteY18" fmla="*/ 0 h 1152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832648" h="1152128">
                      <a:moveTo>
                        <a:pt x="619854" y="172234"/>
                      </a:moveTo>
                      <a:cubicBezTo>
                        <a:pt x="452583" y="172234"/>
                        <a:pt x="309064" y="273935"/>
                        <a:pt x="247759" y="418875"/>
                      </a:cubicBezTo>
                      <a:lnTo>
                        <a:pt x="216024" y="576064"/>
                      </a:lnTo>
                      <a:lnTo>
                        <a:pt x="216024" y="576063"/>
                      </a:lnTo>
                      <a:lnTo>
                        <a:pt x="216024" y="576064"/>
                      </a:lnTo>
                      <a:lnTo>
                        <a:pt x="216024" y="576064"/>
                      </a:lnTo>
                      <a:lnTo>
                        <a:pt x="247759" y="733252"/>
                      </a:lnTo>
                      <a:cubicBezTo>
                        <a:pt x="309064" y="878193"/>
                        <a:pt x="452583" y="979893"/>
                        <a:pt x="619854" y="979893"/>
                      </a:cubicBezTo>
                      <a:lnTo>
                        <a:pt x="5212794" y="979894"/>
                      </a:lnTo>
                      <a:cubicBezTo>
                        <a:pt x="5435823" y="979894"/>
                        <a:pt x="5616624" y="799093"/>
                        <a:pt x="5616624" y="576064"/>
                      </a:cubicBezTo>
                      <a:lnTo>
                        <a:pt x="5616625" y="576064"/>
                      </a:lnTo>
                      <a:cubicBezTo>
                        <a:pt x="5616625" y="353035"/>
                        <a:pt x="5435824" y="172234"/>
                        <a:pt x="5212795" y="172234"/>
                      </a:cubicBezTo>
                      <a:close/>
                      <a:moveTo>
                        <a:pt x="576064" y="0"/>
                      </a:moveTo>
                      <a:lnTo>
                        <a:pt x="5256584" y="0"/>
                      </a:lnTo>
                      <a:cubicBezTo>
                        <a:pt x="5574735" y="0"/>
                        <a:pt x="5832648" y="257913"/>
                        <a:pt x="5832648" y="576064"/>
                      </a:cubicBezTo>
                      <a:cubicBezTo>
                        <a:pt x="5832648" y="894215"/>
                        <a:pt x="5574735" y="1152128"/>
                        <a:pt x="5256584" y="1152128"/>
                      </a:cubicBezTo>
                      <a:lnTo>
                        <a:pt x="576064" y="1152128"/>
                      </a:lnTo>
                      <a:cubicBezTo>
                        <a:pt x="257913" y="1152128"/>
                        <a:pt x="0" y="894215"/>
                        <a:pt x="0" y="576064"/>
                      </a:cubicBezTo>
                      <a:cubicBezTo>
                        <a:pt x="0" y="257913"/>
                        <a:pt x="257913" y="0"/>
                        <a:pt x="576064" y="0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  <a:effectLst>
                  <a:outerShdw blurRad="88900" dist="635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52" name="圆角矩形 151"/>
                <p:cNvSpPr/>
                <p:nvPr/>
              </p:nvSpPr>
              <p:spPr>
                <a:xfrm>
                  <a:off x="3791744" y="5346476"/>
                  <a:ext cx="5832648" cy="1152128"/>
                </a:xfrm>
                <a:prstGeom prst="roundRect">
                  <a:avLst>
                    <a:gd name="adj" fmla="val 50000"/>
                  </a:avLst>
                </a:prstGeom>
                <a:noFill/>
                <a:ln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18" name="组合 143"/>
              <p:cNvGrpSpPr/>
              <p:nvPr/>
            </p:nvGrpSpPr>
            <p:grpSpPr bwMode="auto">
              <a:xfrm>
                <a:off x="6414055" y="1323255"/>
                <a:ext cx="1141097" cy="1141097"/>
                <a:chOff x="6124811" y="347435"/>
                <a:chExt cx="1141097" cy="1141097"/>
              </a:xfrm>
            </p:grpSpPr>
            <p:sp>
              <p:nvSpPr>
                <p:cNvPr id="145" name="椭圆 144"/>
                <p:cNvSpPr/>
                <p:nvPr/>
              </p:nvSpPr>
              <p:spPr>
                <a:xfrm>
                  <a:off x="6234329" y="456942"/>
                  <a:ext cx="922169" cy="922083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9" name="组合 145"/>
                <p:cNvGrpSpPr/>
                <p:nvPr/>
              </p:nvGrpSpPr>
              <p:grpSpPr bwMode="auto">
                <a:xfrm>
                  <a:off x="6124811" y="347435"/>
                  <a:ext cx="1141097" cy="1141097"/>
                  <a:chOff x="3733576" y="3930057"/>
                  <a:chExt cx="1800000" cy="1800000"/>
                </a:xfrm>
              </p:grpSpPr>
              <p:sp>
                <p:nvSpPr>
                  <p:cNvPr id="147" name="椭圆 146"/>
                  <p:cNvSpPr/>
                  <p:nvPr/>
                </p:nvSpPr>
                <p:spPr>
                  <a:xfrm>
                    <a:off x="4003576" y="4200057"/>
                    <a:ext cx="1260000" cy="1260000"/>
                  </a:xfrm>
                  <a:prstGeom prst="ellipse">
                    <a:avLst/>
                  </a:prstGeom>
                  <a:noFill/>
                  <a:ln>
                    <a:gradFill flip="none" rotWithShape="1">
                      <a:gsLst>
                        <a:gs pos="100000">
                          <a:schemeClr val="bg1"/>
                        </a:gs>
                        <a:gs pos="0">
                          <a:schemeClr val="bg1">
                            <a:lumMod val="75000"/>
                          </a:schemeClr>
                        </a:gs>
                      </a:gsLst>
                      <a:lin ang="2700000" scaled="1"/>
                      <a:tileRect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48" name="任意多边形 147"/>
                  <p:cNvSpPr/>
                  <p:nvPr/>
                </p:nvSpPr>
                <p:spPr>
                  <a:xfrm>
                    <a:off x="3733576" y="3930057"/>
                    <a:ext cx="1800170" cy="1800000"/>
                  </a:xfrm>
                  <a:custGeom>
                    <a:avLst/>
                    <a:gdLst>
                      <a:gd name="connsiteX0" fmla="*/ 900000 w 1800000"/>
                      <a:gd name="connsiteY0" fmla="*/ 0 h 1800000"/>
                      <a:gd name="connsiteX1" fmla="*/ 1800000 w 1800000"/>
                      <a:gd name="connsiteY1" fmla="*/ 900000 h 1800000"/>
                      <a:gd name="connsiteX2" fmla="*/ 900000 w 1800000"/>
                      <a:gd name="connsiteY2" fmla="*/ 1800000 h 1800000"/>
                      <a:gd name="connsiteX3" fmla="*/ 0 w 1800000"/>
                      <a:gd name="connsiteY3" fmla="*/ 900000 h 1800000"/>
                      <a:gd name="connsiteX4" fmla="*/ 900000 w 1800000"/>
                      <a:gd name="connsiteY4" fmla="*/ 0 h 1800000"/>
                      <a:gd name="connsiteX5" fmla="*/ 900000 w 1800000"/>
                      <a:gd name="connsiteY5" fmla="*/ 270000 h 1800000"/>
                      <a:gd name="connsiteX6" fmla="*/ 270000 w 1800000"/>
                      <a:gd name="connsiteY6" fmla="*/ 900000 h 1800000"/>
                      <a:gd name="connsiteX7" fmla="*/ 900000 w 1800000"/>
                      <a:gd name="connsiteY7" fmla="*/ 1530000 h 1800000"/>
                      <a:gd name="connsiteX8" fmla="*/ 1530000 w 1800000"/>
                      <a:gd name="connsiteY8" fmla="*/ 900000 h 1800000"/>
                      <a:gd name="connsiteX9" fmla="*/ 900000 w 1800000"/>
                      <a:gd name="connsiteY9" fmla="*/ 270000 h 180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00000" h="1800000">
                        <a:moveTo>
                          <a:pt x="900000" y="0"/>
                        </a:moveTo>
                        <a:cubicBezTo>
                          <a:pt x="1397056" y="0"/>
                          <a:pt x="1800000" y="402944"/>
                          <a:pt x="1800000" y="900000"/>
                        </a:cubicBezTo>
                        <a:cubicBezTo>
                          <a:pt x="1800000" y="1397056"/>
                          <a:pt x="1397056" y="1800000"/>
                          <a:pt x="900000" y="1800000"/>
                        </a:cubicBezTo>
                        <a:cubicBezTo>
                          <a:pt x="402944" y="1800000"/>
                          <a:pt x="0" y="1397056"/>
                          <a:pt x="0" y="900000"/>
                        </a:cubicBezTo>
                        <a:cubicBezTo>
                          <a:pt x="0" y="402944"/>
                          <a:pt x="402944" y="0"/>
                          <a:pt x="900000" y="0"/>
                        </a:cubicBezTo>
                        <a:close/>
                        <a:moveTo>
                          <a:pt x="900000" y="270000"/>
                        </a:moveTo>
                        <a:cubicBezTo>
                          <a:pt x="552061" y="270000"/>
                          <a:pt x="270000" y="552061"/>
                          <a:pt x="270000" y="900000"/>
                        </a:cubicBezTo>
                        <a:cubicBezTo>
                          <a:pt x="270000" y="1247939"/>
                          <a:pt x="552061" y="1530000"/>
                          <a:pt x="900000" y="1530000"/>
                        </a:cubicBezTo>
                        <a:cubicBezTo>
                          <a:pt x="1247939" y="1530000"/>
                          <a:pt x="1530000" y="1247939"/>
                          <a:pt x="1530000" y="900000"/>
                        </a:cubicBezTo>
                        <a:cubicBezTo>
                          <a:pt x="1530000" y="552061"/>
                          <a:pt x="1247939" y="270000"/>
                          <a:pt x="900000" y="27000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0F0F0"/>
                      </a:gs>
                      <a:gs pos="100000">
                        <a:srgbClr val="DBDBDB"/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88900" dist="635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49" name="椭圆 148"/>
                  <p:cNvSpPr/>
                  <p:nvPr/>
                </p:nvSpPr>
                <p:spPr>
                  <a:xfrm>
                    <a:off x="3733576" y="3930057"/>
                    <a:ext cx="1800000" cy="1800000"/>
                  </a:xfrm>
                  <a:prstGeom prst="ellipse">
                    <a:avLst/>
                  </a:prstGeom>
                  <a:noFill/>
                  <a:ln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75000"/>
                          </a:schemeClr>
                        </a:gs>
                      </a:gsLst>
                      <a:lin ang="2700000" scaled="1"/>
                      <a:tileRect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</p:grpSp>
          </p:grpSp>
        </p:grpSp>
        <p:sp>
          <p:nvSpPr>
            <p:cNvPr id="72712" name="文本框 165"/>
            <p:cNvSpPr txBox="1">
              <a:spLocks noChangeArrowheads="1"/>
            </p:cNvSpPr>
            <p:nvPr/>
          </p:nvSpPr>
          <p:spPr bwMode="auto">
            <a:xfrm>
              <a:off x="6181322" y="3293351"/>
              <a:ext cx="1128267" cy="3677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028" tIns="45514" rIns="91028" bIns="45514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r>
                <a:rPr lang="zh-CN" altLang="en-US" sz="240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项目流程</a:t>
              </a:r>
              <a:endPara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177" name="Freeform 61"/>
            <p:cNvSpPr/>
            <p:nvPr/>
          </p:nvSpPr>
          <p:spPr bwMode="auto">
            <a:xfrm>
              <a:off x="5450473" y="3295714"/>
              <a:ext cx="514287" cy="468507"/>
            </a:xfrm>
            <a:custGeom>
              <a:avLst/>
              <a:gdLst>
                <a:gd name="T0" fmla="*/ 140 w 310"/>
                <a:gd name="T1" fmla="*/ 286 h 286"/>
                <a:gd name="T2" fmla="*/ 0 w 310"/>
                <a:gd name="T3" fmla="*/ 172 h 286"/>
                <a:gd name="T4" fmla="*/ 2 w 310"/>
                <a:gd name="T5" fmla="*/ 12 h 286"/>
                <a:gd name="T6" fmla="*/ 57 w 310"/>
                <a:gd name="T7" fmla="*/ 7 h 286"/>
                <a:gd name="T8" fmla="*/ 88 w 310"/>
                <a:gd name="T9" fmla="*/ 41 h 286"/>
                <a:gd name="T10" fmla="*/ 97 w 310"/>
                <a:gd name="T11" fmla="*/ 7 h 286"/>
                <a:gd name="T12" fmla="*/ 135 w 310"/>
                <a:gd name="T13" fmla="*/ 0 h 286"/>
                <a:gd name="T14" fmla="*/ 310 w 310"/>
                <a:gd name="T15" fmla="*/ 150 h 286"/>
                <a:gd name="T16" fmla="*/ 140 w 310"/>
                <a:gd name="T17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0" h="286">
                  <a:moveTo>
                    <a:pt x="140" y="286"/>
                  </a:moveTo>
                  <a:lnTo>
                    <a:pt x="0" y="172"/>
                  </a:lnTo>
                  <a:lnTo>
                    <a:pt x="2" y="12"/>
                  </a:lnTo>
                  <a:lnTo>
                    <a:pt x="57" y="7"/>
                  </a:lnTo>
                  <a:lnTo>
                    <a:pt x="88" y="41"/>
                  </a:lnTo>
                  <a:lnTo>
                    <a:pt x="97" y="7"/>
                  </a:lnTo>
                  <a:lnTo>
                    <a:pt x="135" y="0"/>
                  </a:lnTo>
                  <a:lnTo>
                    <a:pt x="310" y="150"/>
                  </a:lnTo>
                  <a:lnTo>
                    <a:pt x="140" y="286"/>
                  </a:lnTo>
                  <a:close/>
                </a:path>
              </a:pathLst>
            </a:custGeom>
            <a:gradFill flip="none" rotWithShape="1">
              <a:gsLst>
                <a:gs pos="73000">
                  <a:srgbClr val="0D0D0D">
                    <a:alpha val="0"/>
                  </a:srgbClr>
                </a:gs>
                <a:gs pos="100000">
                  <a:schemeClr val="tx1">
                    <a:lumMod val="95000"/>
                    <a:lumOff val="5000"/>
                    <a:alpha val="0"/>
                  </a:schemeClr>
                </a:gs>
                <a:gs pos="0">
                  <a:schemeClr val="tx1">
                    <a:lumMod val="95000"/>
                    <a:lumOff val="5000"/>
                    <a:alpha val="5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 sz="2255">
                <a:solidFill>
                  <a:srgbClr val="000000"/>
                </a:solidFill>
              </a:endParaRPr>
            </a:p>
          </p:txBody>
        </p:sp>
      </p:grpSp>
      <p:grpSp>
        <p:nvGrpSpPr>
          <p:cNvPr id="21" name="组合 5"/>
          <p:cNvGrpSpPr/>
          <p:nvPr/>
        </p:nvGrpSpPr>
        <p:grpSpPr>
          <a:xfrm>
            <a:off x="6264031" y="4244072"/>
            <a:ext cx="4883149" cy="1127247"/>
            <a:chOff x="5114098" y="3974247"/>
            <a:chExt cx="3893803" cy="898862"/>
          </a:xfrm>
        </p:grpSpPr>
        <p:grpSp>
          <p:nvGrpSpPr>
            <p:cNvPr id="22" name="组合 152"/>
            <p:cNvGrpSpPr/>
            <p:nvPr/>
          </p:nvGrpSpPr>
          <p:grpSpPr bwMode="auto">
            <a:xfrm>
              <a:off x="5114098" y="3974247"/>
              <a:ext cx="3893803" cy="898862"/>
              <a:chOff x="6414055" y="1323255"/>
              <a:chExt cx="4882261" cy="1141097"/>
            </a:xfrm>
          </p:grpSpPr>
          <p:grpSp>
            <p:nvGrpSpPr>
              <p:cNvPr id="23" name="组合 153"/>
              <p:cNvGrpSpPr/>
              <p:nvPr/>
            </p:nvGrpSpPr>
            <p:grpSpPr bwMode="auto">
              <a:xfrm>
                <a:off x="6533536" y="1423406"/>
                <a:ext cx="4762780" cy="940796"/>
                <a:chOff x="3791744" y="5346476"/>
                <a:chExt cx="5832648" cy="1152128"/>
              </a:xfrm>
            </p:grpSpPr>
            <p:sp>
              <p:nvSpPr>
                <p:cNvPr id="161" name="圆角矩形 160"/>
                <p:cNvSpPr/>
                <p:nvPr/>
              </p:nvSpPr>
              <p:spPr>
                <a:xfrm>
                  <a:off x="4007768" y="5518711"/>
                  <a:ext cx="5400600" cy="80765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4"/>
                </a:solidFill>
                <a:ln>
                  <a:gradFill flip="none" rotWithShape="1">
                    <a:gsLst>
                      <a:gs pos="100000">
                        <a:schemeClr val="bg1"/>
                      </a:gs>
                      <a:gs pos="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62" name="任意多边形 161"/>
                <p:cNvSpPr/>
                <p:nvPr/>
              </p:nvSpPr>
              <p:spPr>
                <a:xfrm>
                  <a:off x="3791205" y="5346272"/>
                  <a:ext cx="5833187" cy="1152534"/>
                </a:xfrm>
                <a:custGeom>
                  <a:avLst/>
                  <a:gdLst>
                    <a:gd name="connsiteX0" fmla="*/ 619854 w 5832648"/>
                    <a:gd name="connsiteY0" fmla="*/ 172234 h 1152128"/>
                    <a:gd name="connsiteX1" fmla="*/ 247759 w 5832648"/>
                    <a:gd name="connsiteY1" fmla="*/ 418875 h 1152128"/>
                    <a:gd name="connsiteX2" fmla="*/ 216024 w 5832648"/>
                    <a:gd name="connsiteY2" fmla="*/ 576064 h 1152128"/>
                    <a:gd name="connsiteX3" fmla="*/ 216024 w 5832648"/>
                    <a:gd name="connsiteY3" fmla="*/ 576063 h 1152128"/>
                    <a:gd name="connsiteX4" fmla="*/ 216024 w 5832648"/>
                    <a:gd name="connsiteY4" fmla="*/ 576064 h 1152128"/>
                    <a:gd name="connsiteX5" fmla="*/ 216024 w 5832648"/>
                    <a:gd name="connsiteY5" fmla="*/ 576064 h 1152128"/>
                    <a:gd name="connsiteX6" fmla="*/ 247759 w 5832648"/>
                    <a:gd name="connsiteY6" fmla="*/ 733252 h 1152128"/>
                    <a:gd name="connsiteX7" fmla="*/ 619854 w 5832648"/>
                    <a:gd name="connsiteY7" fmla="*/ 979893 h 1152128"/>
                    <a:gd name="connsiteX8" fmla="*/ 5212794 w 5832648"/>
                    <a:gd name="connsiteY8" fmla="*/ 979894 h 1152128"/>
                    <a:gd name="connsiteX9" fmla="*/ 5616624 w 5832648"/>
                    <a:gd name="connsiteY9" fmla="*/ 576064 h 1152128"/>
                    <a:gd name="connsiteX10" fmla="*/ 5616625 w 5832648"/>
                    <a:gd name="connsiteY10" fmla="*/ 576064 h 1152128"/>
                    <a:gd name="connsiteX11" fmla="*/ 5212795 w 5832648"/>
                    <a:gd name="connsiteY11" fmla="*/ 172234 h 1152128"/>
                    <a:gd name="connsiteX12" fmla="*/ 576064 w 5832648"/>
                    <a:gd name="connsiteY12" fmla="*/ 0 h 1152128"/>
                    <a:gd name="connsiteX13" fmla="*/ 5256584 w 5832648"/>
                    <a:gd name="connsiteY13" fmla="*/ 0 h 1152128"/>
                    <a:gd name="connsiteX14" fmla="*/ 5832648 w 5832648"/>
                    <a:gd name="connsiteY14" fmla="*/ 576064 h 1152128"/>
                    <a:gd name="connsiteX15" fmla="*/ 5256584 w 5832648"/>
                    <a:gd name="connsiteY15" fmla="*/ 1152128 h 1152128"/>
                    <a:gd name="connsiteX16" fmla="*/ 576064 w 5832648"/>
                    <a:gd name="connsiteY16" fmla="*/ 1152128 h 1152128"/>
                    <a:gd name="connsiteX17" fmla="*/ 0 w 5832648"/>
                    <a:gd name="connsiteY17" fmla="*/ 576064 h 1152128"/>
                    <a:gd name="connsiteX18" fmla="*/ 576064 w 5832648"/>
                    <a:gd name="connsiteY18" fmla="*/ 0 h 1152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832648" h="1152128">
                      <a:moveTo>
                        <a:pt x="619854" y="172234"/>
                      </a:moveTo>
                      <a:cubicBezTo>
                        <a:pt x="452583" y="172234"/>
                        <a:pt x="309064" y="273935"/>
                        <a:pt x="247759" y="418875"/>
                      </a:cubicBezTo>
                      <a:lnTo>
                        <a:pt x="216024" y="576064"/>
                      </a:lnTo>
                      <a:lnTo>
                        <a:pt x="216024" y="576063"/>
                      </a:lnTo>
                      <a:lnTo>
                        <a:pt x="216024" y="576064"/>
                      </a:lnTo>
                      <a:lnTo>
                        <a:pt x="216024" y="576064"/>
                      </a:lnTo>
                      <a:lnTo>
                        <a:pt x="247759" y="733252"/>
                      </a:lnTo>
                      <a:cubicBezTo>
                        <a:pt x="309064" y="878193"/>
                        <a:pt x="452583" y="979893"/>
                        <a:pt x="619854" y="979893"/>
                      </a:cubicBezTo>
                      <a:lnTo>
                        <a:pt x="5212794" y="979894"/>
                      </a:lnTo>
                      <a:cubicBezTo>
                        <a:pt x="5435823" y="979894"/>
                        <a:pt x="5616624" y="799093"/>
                        <a:pt x="5616624" y="576064"/>
                      </a:cubicBezTo>
                      <a:lnTo>
                        <a:pt x="5616625" y="576064"/>
                      </a:lnTo>
                      <a:cubicBezTo>
                        <a:pt x="5616625" y="353035"/>
                        <a:pt x="5435824" y="172234"/>
                        <a:pt x="5212795" y="172234"/>
                      </a:cubicBezTo>
                      <a:close/>
                      <a:moveTo>
                        <a:pt x="576064" y="0"/>
                      </a:moveTo>
                      <a:lnTo>
                        <a:pt x="5256584" y="0"/>
                      </a:lnTo>
                      <a:cubicBezTo>
                        <a:pt x="5574735" y="0"/>
                        <a:pt x="5832648" y="257913"/>
                        <a:pt x="5832648" y="576064"/>
                      </a:cubicBezTo>
                      <a:cubicBezTo>
                        <a:pt x="5832648" y="894215"/>
                        <a:pt x="5574735" y="1152128"/>
                        <a:pt x="5256584" y="1152128"/>
                      </a:cubicBezTo>
                      <a:lnTo>
                        <a:pt x="576064" y="1152128"/>
                      </a:lnTo>
                      <a:cubicBezTo>
                        <a:pt x="257913" y="1152128"/>
                        <a:pt x="0" y="894215"/>
                        <a:pt x="0" y="576064"/>
                      </a:cubicBezTo>
                      <a:cubicBezTo>
                        <a:pt x="0" y="257913"/>
                        <a:pt x="257913" y="0"/>
                        <a:pt x="576064" y="0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  <a:effectLst>
                  <a:outerShdw blurRad="88900" dist="635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63" name="圆角矩形 162"/>
                <p:cNvSpPr/>
                <p:nvPr/>
              </p:nvSpPr>
              <p:spPr>
                <a:xfrm>
                  <a:off x="3791744" y="5346476"/>
                  <a:ext cx="5832648" cy="1152128"/>
                </a:xfrm>
                <a:prstGeom prst="roundRect">
                  <a:avLst>
                    <a:gd name="adj" fmla="val 50000"/>
                  </a:avLst>
                </a:prstGeom>
                <a:noFill/>
                <a:ln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24" name="组合 154"/>
              <p:cNvGrpSpPr/>
              <p:nvPr/>
            </p:nvGrpSpPr>
            <p:grpSpPr bwMode="auto">
              <a:xfrm>
                <a:off x="6414055" y="1323255"/>
                <a:ext cx="1141097" cy="1141097"/>
                <a:chOff x="6124811" y="347435"/>
                <a:chExt cx="1141097" cy="1141097"/>
              </a:xfrm>
            </p:grpSpPr>
            <p:sp>
              <p:nvSpPr>
                <p:cNvPr id="156" name="椭圆 155"/>
                <p:cNvSpPr/>
                <p:nvPr/>
              </p:nvSpPr>
              <p:spPr>
                <a:xfrm>
                  <a:off x="6234329" y="456942"/>
                  <a:ext cx="922169" cy="922083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25" name="组合 156"/>
                <p:cNvGrpSpPr/>
                <p:nvPr/>
              </p:nvGrpSpPr>
              <p:grpSpPr bwMode="auto">
                <a:xfrm>
                  <a:off x="6124811" y="347435"/>
                  <a:ext cx="1141097" cy="1141097"/>
                  <a:chOff x="3733576" y="3930057"/>
                  <a:chExt cx="1800000" cy="1800000"/>
                </a:xfrm>
              </p:grpSpPr>
              <p:sp>
                <p:nvSpPr>
                  <p:cNvPr id="158" name="椭圆 157"/>
                  <p:cNvSpPr/>
                  <p:nvPr/>
                </p:nvSpPr>
                <p:spPr>
                  <a:xfrm>
                    <a:off x="4003576" y="4200057"/>
                    <a:ext cx="1260000" cy="1260000"/>
                  </a:xfrm>
                  <a:prstGeom prst="ellipse">
                    <a:avLst/>
                  </a:prstGeom>
                  <a:noFill/>
                  <a:ln>
                    <a:gradFill flip="none" rotWithShape="1">
                      <a:gsLst>
                        <a:gs pos="100000">
                          <a:schemeClr val="bg1"/>
                        </a:gs>
                        <a:gs pos="0">
                          <a:schemeClr val="bg1">
                            <a:lumMod val="75000"/>
                          </a:schemeClr>
                        </a:gs>
                      </a:gsLst>
                      <a:lin ang="2700000" scaled="1"/>
                      <a:tileRect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59" name="任意多边形 158"/>
                  <p:cNvSpPr/>
                  <p:nvPr/>
                </p:nvSpPr>
                <p:spPr>
                  <a:xfrm>
                    <a:off x="3733576" y="3930057"/>
                    <a:ext cx="1800170" cy="1800000"/>
                  </a:xfrm>
                  <a:custGeom>
                    <a:avLst/>
                    <a:gdLst>
                      <a:gd name="connsiteX0" fmla="*/ 900000 w 1800000"/>
                      <a:gd name="connsiteY0" fmla="*/ 0 h 1800000"/>
                      <a:gd name="connsiteX1" fmla="*/ 1800000 w 1800000"/>
                      <a:gd name="connsiteY1" fmla="*/ 900000 h 1800000"/>
                      <a:gd name="connsiteX2" fmla="*/ 900000 w 1800000"/>
                      <a:gd name="connsiteY2" fmla="*/ 1800000 h 1800000"/>
                      <a:gd name="connsiteX3" fmla="*/ 0 w 1800000"/>
                      <a:gd name="connsiteY3" fmla="*/ 900000 h 1800000"/>
                      <a:gd name="connsiteX4" fmla="*/ 900000 w 1800000"/>
                      <a:gd name="connsiteY4" fmla="*/ 0 h 1800000"/>
                      <a:gd name="connsiteX5" fmla="*/ 900000 w 1800000"/>
                      <a:gd name="connsiteY5" fmla="*/ 270000 h 1800000"/>
                      <a:gd name="connsiteX6" fmla="*/ 270000 w 1800000"/>
                      <a:gd name="connsiteY6" fmla="*/ 900000 h 1800000"/>
                      <a:gd name="connsiteX7" fmla="*/ 900000 w 1800000"/>
                      <a:gd name="connsiteY7" fmla="*/ 1530000 h 1800000"/>
                      <a:gd name="connsiteX8" fmla="*/ 1530000 w 1800000"/>
                      <a:gd name="connsiteY8" fmla="*/ 900000 h 1800000"/>
                      <a:gd name="connsiteX9" fmla="*/ 900000 w 1800000"/>
                      <a:gd name="connsiteY9" fmla="*/ 270000 h 180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00000" h="1800000">
                        <a:moveTo>
                          <a:pt x="900000" y="0"/>
                        </a:moveTo>
                        <a:cubicBezTo>
                          <a:pt x="1397056" y="0"/>
                          <a:pt x="1800000" y="402944"/>
                          <a:pt x="1800000" y="900000"/>
                        </a:cubicBezTo>
                        <a:cubicBezTo>
                          <a:pt x="1800000" y="1397056"/>
                          <a:pt x="1397056" y="1800000"/>
                          <a:pt x="900000" y="1800000"/>
                        </a:cubicBezTo>
                        <a:cubicBezTo>
                          <a:pt x="402944" y="1800000"/>
                          <a:pt x="0" y="1397056"/>
                          <a:pt x="0" y="900000"/>
                        </a:cubicBezTo>
                        <a:cubicBezTo>
                          <a:pt x="0" y="402944"/>
                          <a:pt x="402944" y="0"/>
                          <a:pt x="900000" y="0"/>
                        </a:cubicBezTo>
                        <a:close/>
                        <a:moveTo>
                          <a:pt x="900000" y="270000"/>
                        </a:moveTo>
                        <a:cubicBezTo>
                          <a:pt x="552061" y="270000"/>
                          <a:pt x="270000" y="552061"/>
                          <a:pt x="270000" y="900000"/>
                        </a:cubicBezTo>
                        <a:cubicBezTo>
                          <a:pt x="270000" y="1247939"/>
                          <a:pt x="552061" y="1530000"/>
                          <a:pt x="900000" y="1530000"/>
                        </a:cubicBezTo>
                        <a:cubicBezTo>
                          <a:pt x="1247939" y="1530000"/>
                          <a:pt x="1530000" y="1247939"/>
                          <a:pt x="1530000" y="900000"/>
                        </a:cubicBezTo>
                        <a:cubicBezTo>
                          <a:pt x="1530000" y="552061"/>
                          <a:pt x="1247939" y="270000"/>
                          <a:pt x="900000" y="27000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0F0F0"/>
                      </a:gs>
                      <a:gs pos="100000">
                        <a:srgbClr val="DBDBDB"/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88900" dist="635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60" name="椭圆 159"/>
                  <p:cNvSpPr/>
                  <p:nvPr/>
                </p:nvSpPr>
                <p:spPr>
                  <a:xfrm>
                    <a:off x="3733576" y="3930057"/>
                    <a:ext cx="1800000" cy="1800000"/>
                  </a:xfrm>
                  <a:prstGeom prst="ellipse">
                    <a:avLst/>
                  </a:prstGeom>
                  <a:noFill/>
                  <a:ln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75000"/>
                          </a:schemeClr>
                        </a:gs>
                      </a:gsLst>
                      <a:lin ang="2700000" scaled="1"/>
                      <a:tileRect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</p:grpSp>
          </p:grpSp>
        </p:grpSp>
        <p:sp>
          <p:nvSpPr>
            <p:cNvPr id="72713" name="文本框 166"/>
            <p:cNvSpPr txBox="1">
              <a:spLocks noChangeArrowheads="1"/>
            </p:cNvSpPr>
            <p:nvPr/>
          </p:nvSpPr>
          <p:spPr bwMode="auto">
            <a:xfrm>
              <a:off x="6167299" y="4258472"/>
              <a:ext cx="1619107" cy="3677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028" tIns="45514" rIns="91028" bIns="45514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r>
                <a:rPr lang="zh-CN" altLang="en-US" sz="240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项目成果展示</a:t>
              </a:r>
              <a:endPara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181" name="Freeform 64"/>
            <p:cNvSpPr/>
            <p:nvPr/>
          </p:nvSpPr>
          <p:spPr bwMode="auto">
            <a:xfrm>
              <a:off x="5484673" y="4272944"/>
              <a:ext cx="523128" cy="471399"/>
            </a:xfrm>
            <a:custGeom>
              <a:avLst/>
              <a:gdLst>
                <a:gd name="T0" fmla="*/ 140 w 315"/>
                <a:gd name="T1" fmla="*/ 288 h 288"/>
                <a:gd name="T2" fmla="*/ 0 w 315"/>
                <a:gd name="T3" fmla="*/ 176 h 288"/>
                <a:gd name="T4" fmla="*/ 2 w 315"/>
                <a:gd name="T5" fmla="*/ 14 h 288"/>
                <a:gd name="T6" fmla="*/ 57 w 315"/>
                <a:gd name="T7" fmla="*/ 9 h 288"/>
                <a:gd name="T8" fmla="*/ 97 w 315"/>
                <a:gd name="T9" fmla="*/ 57 h 288"/>
                <a:gd name="T10" fmla="*/ 113 w 315"/>
                <a:gd name="T11" fmla="*/ 9 h 288"/>
                <a:gd name="T12" fmla="*/ 140 w 315"/>
                <a:gd name="T13" fmla="*/ 0 h 288"/>
                <a:gd name="T14" fmla="*/ 315 w 315"/>
                <a:gd name="T15" fmla="*/ 150 h 288"/>
                <a:gd name="T16" fmla="*/ 140 w 315"/>
                <a:gd name="T17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5" h="288">
                  <a:moveTo>
                    <a:pt x="140" y="288"/>
                  </a:moveTo>
                  <a:lnTo>
                    <a:pt x="0" y="176"/>
                  </a:lnTo>
                  <a:lnTo>
                    <a:pt x="2" y="14"/>
                  </a:lnTo>
                  <a:lnTo>
                    <a:pt x="57" y="9"/>
                  </a:lnTo>
                  <a:lnTo>
                    <a:pt x="97" y="57"/>
                  </a:lnTo>
                  <a:lnTo>
                    <a:pt x="113" y="9"/>
                  </a:lnTo>
                  <a:lnTo>
                    <a:pt x="140" y="0"/>
                  </a:lnTo>
                  <a:lnTo>
                    <a:pt x="315" y="150"/>
                  </a:lnTo>
                  <a:lnTo>
                    <a:pt x="140" y="288"/>
                  </a:lnTo>
                  <a:close/>
                </a:path>
              </a:pathLst>
            </a:custGeom>
            <a:gradFill flip="none" rotWithShape="1">
              <a:gsLst>
                <a:gs pos="73000">
                  <a:srgbClr val="0D0D0D">
                    <a:alpha val="0"/>
                  </a:srgbClr>
                </a:gs>
                <a:gs pos="100000">
                  <a:schemeClr val="tx1">
                    <a:lumMod val="95000"/>
                    <a:lumOff val="5000"/>
                    <a:alpha val="0"/>
                  </a:schemeClr>
                </a:gs>
                <a:gs pos="0">
                  <a:schemeClr val="tx1">
                    <a:lumMod val="95000"/>
                    <a:lumOff val="5000"/>
                    <a:alpha val="5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 sz="2255">
                <a:solidFill>
                  <a:srgbClr val="000000"/>
                </a:solidFill>
              </a:endParaRPr>
            </a:p>
          </p:txBody>
        </p:sp>
      </p:grpSp>
      <p:sp>
        <p:nvSpPr>
          <p:cNvPr id="73" name="矩形 47"/>
          <p:cNvSpPr>
            <a:spLocks noChangeArrowheads="1"/>
          </p:cNvSpPr>
          <p:nvPr/>
        </p:nvSpPr>
        <p:spPr bwMode="auto">
          <a:xfrm>
            <a:off x="1598590" y="2712461"/>
            <a:ext cx="4092575" cy="1847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028" tIns="45514" rIns="91028" bIns="45514">
            <a:spAutoFit/>
          </a:bodyPr>
          <a:lstStyle/>
          <a:p>
            <a:pPr>
              <a:defRPr/>
            </a:pPr>
            <a:r>
              <a:rPr lang="en-US" sz="1630" dirty="0">
                <a:solidFill>
                  <a:srgbClr val="000000">
                    <a:lumMod val="65000"/>
                    <a:lumOff val="35000"/>
                  </a:srgb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  <a:sym typeface="Calibri" panose="020F0502020204030204" pitchFamily="34" charset="0"/>
              </a:rPr>
              <a:t>This is a sample text. Insert your desired text here. Again, this is a dummy text, enter your own text here.</a:t>
            </a:r>
          </a:p>
          <a:p>
            <a:pPr>
              <a:defRPr/>
            </a:pPr>
            <a:endParaRPr lang="en-US" altLang="zh-CN" sz="1630" dirty="0">
              <a:solidFill>
                <a:srgbClr val="000000">
                  <a:lumMod val="65000"/>
                  <a:lumOff val="35000"/>
                </a:srgb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  <a:sym typeface="Calibri" panose="020F0502020204030204" pitchFamily="34" charset="0"/>
            </a:endParaRPr>
          </a:p>
          <a:p>
            <a:pPr>
              <a:defRPr/>
            </a:pPr>
            <a:r>
              <a:rPr lang="en-US" altLang="zh-CN" sz="1630" dirty="0">
                <a:solidFill>
                  <a:srgbClr val="000000">
                    <a:lumMod val="65000"/>
                    <a:lumOff val="35000"/>
                  </a:srgb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  <a:sym typeface="Calibri" panose="020F0502020204030204" pitchFamily="34" charset="0"/>
              </a:rPr>
              <a:t>This is a sample text. Insert your desired text here. Again, this is a dummy text, enter your own text here.</a:t>
            </a:r>
            <a:endParaRPr lang="zh-CN" altLang="en-US" sz="1630" dirty="0">
              <a:solidFill>
                <a:srgbClr val="000000">
                  <a:lumMod val="65000"/>
                  <a:lumOff val="35000"/>
                </a:srgb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  <a:sym typeface="宋体" panose="02010600030101010101" pitchFamily="2" charset="-122"/>
            </a:endParaRPr>
          </a:p>
        </p:txBody>
      </p:sp>
      <p:sp>
        <p:nvSpPr>
          <p:cNvPr id="74" name="文本框 48"/>
          <p:cNvSpPr>
            <a:spLocks noChangeArrowheads="1"/>
          </p:cNvSpPr>
          <p:nvPr/>
        </p:nvSpPr>
        <p:spPr bwMode="auto">
          <a:xfrm>
            <a:off x="1598589" y="1992841"/>
            <a:ext cx="4114800" cy="709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028" tIns="45514" rIns="91028" bIns="45514">
            <a:spAutoFit/>
          </a:bodyPr>
          <a:lstStyle/>
          <a:p>
            <a:pPr>
              <a:defRPr/>
            </a:pPr>
            <a:r>
              <a:rPr lang="zh-CN" altLang="en-US" sz="4015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宋体" panose="02010600030101010101" pitchFamily="2" charset="-122"/>
                <a:sym typeface="宋体" panose="02010600030101010101" pitchFamily="2" charset="-122"/>
              </a:rPr>
              <a:t>科师健身房</a:t>
            </a:r>
            <a:endParaRPr lang="zh-CN" altLang="en-US" sz="4015" dirty="0">
              <a:solidFill>
                <a:srgbClr val="000000">
                  <a:lumMod val="65000"/>
                  <a:lumOff val="35000"/>
                </a:srgbClr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cxnSp>
        <p:nvCxnSpPr>
          <p:cNvPr id="75" name="直接连接符 74"/>
          <p:cNvCxnSpPr/>
          <p:nvPr/>
        </p:nvCxnSpPr>
        <p:spPr>
          <a:xfrm>
            <a:off x="1671107" y="2745333"/>
            <a:ext cx="382587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组合 92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94" name="直接连接符 93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组合 94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97" name="圆角矩形 96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29" name="组合 97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99" name="椭圆 98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0" name="椭圆 99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1" name="椭圆 100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2" name="椭圆 101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3" name="圆角矩形 102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4" name="圆角矩形 103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5" name="圆角矩形 104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6" name="圆角矩形 105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96" name="文本框 95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目录  </a:t>
              </a:r>
              <a:r>
                <a:rPr lang="en-US" altLang="zh-CN" sz="2000" dirty="0" smtClean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CONTENT</a:t>
              </a:r>
              <a:endParaRPr lang="zh-CN" altLang="en-US" sz="2000" dirty="0">
                <a:solidFill>
                  <a:srgbClr val="F8F8FA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  <p:grpSp>
        <p:nvGrpSpPr>
          <p:cNvPr id="122" name="组合 3"/>
          <p:cNvGrpSpPr/>
          <p:nvPr/>
        </p:nvGrpSpPr>
        <p:grpSpPr>
          <a:xfrm>
            <a:off x="6275754" y="5514112"/>
            <a:ext cx="4883148" cy="1127247"/>
            <a:chOff x="5114098" y="2019003"/>
            <a:chExt cx="3893802" cy="898862"/>
          </a:xfrm>
        </p:grpSpPr>
        <p:grpSp>
          <p:nvGrpSpPr>
            <p:cNvPr id="123" name="组合 130"/>
            <p:cNvGrpSpPr/>
            <p:nvPr/>
          </p:nvGrpSpPr>
          <p:grpSpPr bwMode="auto">
            <a:xfrm>
              <a:off x="5114098" y="2019003"/>
              <a:ext cx="3893802" cy="898862"/>
              <a:chOff x="6414056" y="1323255"/>
              <a:chExt cx="4882260" cy="1141097"/>
            </a:xfrm>
          </p:grpSpPr>
          <p:grpSp>
            <p:nvGrpSpPr>
              <p:cNvPr id="129" name="组合 131"/>
              <p:cNvGrpSpPr/>
              <p:nvPr/>
            </p:nvGrpSpPr>
            <p:grpSpPr bwMode="auto">
              <a:xfrm>
                <a:off x="6533096" y="1423237"/>
                <a:ext cx="4763220" cy="941127"/>
                <a:chOff x="3791205" y="5346272"/>
                <a:chExt cx="5833187" cy="1152534"/>
              </a:xfrm>
            </p:grpSpPr>
            <p:sp>
              <p:nvSpPr>
                <p:cNvPr id="143" name="圆角矩形 142"/>
                <p:cNvSpPr/>
                <p:nvPr/>
              </p:nvSpPr>
              <p:spPr>
                <a:xfrm>
                  <a:off x="4007768" y="5518711"/>
                  <a:ext cx="5400599" cy="80765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>
                  <a:gradFill flip="none" rotWithShape="1">
                    <a:gsLst>
                      <a:gs pos="100000">
                        <a:schemeClr val="bg1"/>
                      </a:gs>
                      <a:gs pos="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4" name="任意多边形 143"/>
                <p:cNvSpPr/>
                <p:nvPr/>
              </p:nvSpPr>
              <p:spPr>
                <a:xfrm>
                  <a:off x="3791205" y="5346272"/>
                  <a:ext cx="5833187" cy="1152534"/>
                </a:xfrm>
                <a:custGeom>
                  <a:avLst/>
                  <a:gdLst>
                    <a:gd name="connsiteX0" fmla="*/ 619854 w 5832648"/>
                    <a:gd name="connsiteY0" fmla="*/ 172234 h 1152128"/>
                    <a:gd name="connsiteX1" fmla="*/ 247759 w 5832648"/>
                    <a:gd name="connsiteY1" fmla="*/ 418875 h 1152128"/>
                    <a:gd name="connsiteX2" fmla="*/ 216024 w 5832648"/>
                    <a:gd name="connsiteY2" fmla="*/ 576064 h 1152128"/>
                    <a:gd name="connsiteX3" fmla="*/ 216024 w 5832648"/>
                    <a:gd name="connsiteY3" fmla="*/ 576063 h 1152128"/>
                    <a:gd name="connsiteX4" fmla="*/ 216024 w 5832648"/>
                    <a:gd name="connsiteY4" fmla="*/ 576064 h 1152128"/>
                    <a:gd name="connsiteX5" fmla="*/ 216024 w 5832648"/>
                    <a:gd name="connsiteY5" fmla="*/ 576064 h 1152128"/>
                    <a:gd name="connsiteX6" fmla="*/ 247759 w 5832648"/>
                    <a:gd name="connsiteY6" fmla="*/ 733252 h 1152128"/>
                    <a:gd name="connsiteX7" fmla="*/ 619854 w 5832648"/>
                    <a:gd name="connsiteY7" fmla="*/ 979893 h 1152128"/>
                    <a:gd name="connsiteX8" fmla="*/ 5212794 w 5832648"/>
                    <a:gd name="connsiteY8" fmla="*/ 979894 h 1152128"/>
                    <a:gd name="connsiteX9" fmla="*/ 5616624 w 5832648"/>
                    <a:gd name="connsiteY9" fmla="*/ 576064 h 1152128"/>
                    <a:gd name="connsiteX10" fmla="*/ 5616625 w 5832648"/>
                    <a:gd name="connsiteY10" fmla="*/ 576064 h 1152128"/>
                    <a:gd name="connsiteX11" fmla="*/ 5212795 w 5832648"/>
                    <a:gd name="connsiteY11" fmla="*/ 172234 h 1152128"/>
                    <a:gd name="connsiteX12" fmla="*/ 576064 w 5832648"/>
                    <a:gd name="connsiteY12" fmla="*/ 0 h 1152128"/>
                    <a:gd name="connsiteX13" fmla="*/ 5256584 w 5832648"/>
                    <a:gd name="connsiteY13" fmla="*/ 0 h 1152128"/>
                    <a:gd name="connsiteX14" fmla="*/ 5832648 w 5832648"/>
                    <a:gd name="connsiteY14" fmla="*/ 576064 h 1152128"/>
                    <a:gd name="connsiteX15" fmla="*/ 5256584 w 5832648"/>
                    <a:gd name="connsiteY15" fmla="*/ 1152128 h 1152128"/>
                    <a:gd name="connsiteX16" fmla="*/ 576064 w 5832648"/>
                    <a:gd name="connsiteY16" fmla="*/ 1152128 h 1152128"/>
                    <a:gd name="connsiteX17" fmla="*/ 0 w 5832648"/>
                    <a:gd name="connsiteY17" fmla="*/ 576064 h 1152128"/>
                    <a:gd name="connsiteX18" fmla="*/ 576064 w 5832648"/>
                    <a:gd name="connsiteY18" fmla="*/ 0 h 1152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832648" h="1152128">
                      <a:moveTo>
                        <a:pt x="619854" y="172234"/>
                      </a:moveTo>
                      <a:cubicBezTo>
                        <a:pt x="452583" y="172234"/>
                        <a:pt x="309064" y="273935"/>
                        <a:pt x="247759" y="418875"/>
                      </a:cubicBezTo>
                      <a:lnTo>
                        <a:pt x="216024" y="576064"/>
                      </a:lnTo>
                      <a:lnTo>
                        <a:pt x="216024" y="576063"/>
                      </a:lnTo>
                      <a:lnTo>
                        <a:pt x="216024" y="576064"/>
                      </a:lnTo>
                      <a:lnTo>
                        <a:pt x="216024" y="576064"/>
                      </a:lnTo>
                      <a:lnTo>
                        <a:pt x="247759" y="733252"/>
                      </a:lnTo>
                      <a:cubicBezTo>
                        <a:pt x="309064" y="878193"/>
                        <a:pt x="452583" y="979893"/>
                        <a:pt x="619854" y="979893"/>
                      </a:cubicBezTo>
                      <a:lnTo>
                        <a:pt x="5212794" y="979894"/>
                      </a:lnTo>
                      <a:cubicBezTo>
                        <a:pt x="5435823" y="979894"/>
                        <a:pt x="5616624" y="799093"/>
                        <a:pt x="5616624" y="576064"/>
                      </a:cubicBezTo>
                      <a:lnTo>
                        <a:pt x="5616625" y="576064"/>
                      </a:lnTo>
                      <a:cubicBezTo>
                        <a:pt x="5616625" y="353035"/>
                        <a:pt x="5435824" y="172234"/>
                        <a:pt x="5212795" y="172234"/>
                      </a:cubicBezTo>
                      <a:close/>
                      <a:moveTo>
                        <a:pt x="576064" y="0"/>
                      </a:moveTo>
                      <a:lnTo>
                        <a:pt x="5256584" y="0"/>
                      </a:lnTo>
                      <a:cubicBezTo>
                        <a:pt x="5574735" y="0"/>
                        <a:pt x="5832648" y="257913"/>
                        <a:pt x="5832648" y="576064"/>
                      </a:cubicBezTo>
                      <a:cubicBezTo>
                        <a:pt x="5832648" y="894215"/>
                        <a:pt x="5574735" y="1152128"/>
                        <a:pt x="5256584" y="1152128"/>
                      </a:cubicBezTo>
                      <a:lnTo>
                        <a:pt x="576064" y="1152128"/>
                      </a:lnTo>
                      <a:cubicBezTo>
                        <a:pt x="257913" y="1152128"/>
                        <a:pt x="0" y="894215"/>
                        <a:pt x="0" y="576064"/>
                      </a:cubicBezTo>
                      <a:cubicBezTo>
                        <a:pt x="0" y="257913"/>
                        <a:pt x="257913" y="0"/>
                        <a:pt x="576064" y="0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  <a:effectLst>
                  <a:outerShdw blurRad="88900" dist="635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6" name="圆角矩形 145"/>
                <p:cNvSpPr/>
                <p:nvPr/>
              </p:nvSpPr>
              <p:spPr>
                <a:xfrm>
                  <a:off x="3791744" y="5346476"/>
                  <a:ext cx="5832648" cy="1152128"/>
                </a:xfrm>
                <a:prstGeom prst="roundRect">
                  <a:avLst>
                    <a:gd name="adj" fmla="val 50000"/>
                  </a:avLst>
                </a:prstGeom>
                <a:noFill/>
                <a:ln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130" name="组合 132"/>
              <p:cNvGrpSpPr/>
              <p:nvPr/>
            </p:nvGrpSpPr>
            <p:grpSpPr bwMode="auto">
              <a:xfrm>
                <a:off x="6414056" y="1323255"/>
                <a:ext cx="1141205" cy="1141097"/>
                <a:chOff x="6124812" y="347435"/>
                <a:chExt cx="1141205" cy="1141097"/>
              </a:xfrm>
            </p:grpSpPr>
            <p:sp>
              <p:nvSpPr>
                <p:cNvPr id="131" name="椭圆 130"/>
                <p:cNvSpPr/>
                <p:nvPr/>
              </p:nvSpPr>
              <p:spPr>
                <a:xfrm>
                  <a:off x="6234329" y="456942"/>
                  <a:ext cx="922169" cy="922083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255">
                    <a:solidFill>
                      <a:srgbClr val="FFFFFF"/>
                    </a:solidFill>
                  </a:endParaRPr>
                </a:p>
              </p:txBody>
            </p:sp>
            <p:grpSp>
              <p:nvGrpSpPr>
                <p:cNvPr id="132" name="组合 134"/>
                <p:cNvGrpSpPr/>
                <p:nvPr/>
              </p:nvGrpSpPr>
              <p:grpSpPr bwMode="auto">
                <a:xfrm>
                  <a:off x="6124812" y="347435"/>
                  <a:ext cx="1141205" cy="1141097"/>
                  <a:chOff x="3733576" y="3930057"/>
                  <a:chExt cx="1800170" cy="1800000"/>
                </a:xfrm>
              </p:grpSpPr>
              <p:sp>
                <p:nvSpPr>
                  <p:cNvPr id="133" name="椭圆 132"/>
                  <p:cNvSpPr/>
                  <p:nvPr/>
                </p:nvSpPr>
                <p:spPr>
                  <a:xfrm>
                    <a:off x="4003576" y="4200057"/>
                    <a:ext cx="1260000" cy="1260000"/>
                  </a:xfrm>
                  <a:prstGeom prst="ellipse">
                    <a:avLst/>
                  </a:prstGeom>
                  <a:noFill/>
                  <a:ln>
                    <a:gradFill flip="none" rotWithShape="1">
                      <a:gsLst>
                        <a:gs pos="100000">
                          <a:schemeClr val="bg1"/>
                        </a:gs>
                        <a:gs pos="0">
                          <a:schemeClr val="bg1">
                            <a:lumMod val="75000"/>
                          </a:schemeClr>
                        </a:gs>
                      </a:gsLst>
                      <a:lin ang="2700000" scaled="1"/>
                      <a:tileRect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35" name="任意多边形 134"/>
                  <p:cNvSpPr/>
                  <p:nvPr/>
                </p:nvSpPr>
                <p:spPr>
                  <a:xfrm>
                    <a:off x="3733576" y="3930057"/>
                    <a:ext cx="1800170" cy="1800000"/>
                  </a:xfrm>
                  <a:custGeom>
                    <a:avLst/>
                    <a:gdLst>
                      <a:gd name="connsiteX0" fmla="*/ 900000 w 1800000"/>
                      <a:gd name="connsiteY0" fmla="*/ 0 h 1800000"/>
                      <a:gd name="connsiteX1" fmla="*/ 1800000 w 1800000"/>
                      <a:gd name="connsiteY1" fmla="*/ 900000 h 1800000"/>
                      <a:gd name="connsiteX2" fmla="*/ 900000 w 1800000"/>
                      <a:gd name="connsiteY2" fmla="*/ 1800000 h 1800000"/>
                      <a:gd name="connsiteX3" fmla="*/ 0 w 1800000"/>
                      <a:gd name="connsiteY3" fmla="*/ 900000 h 1800000"/>
                      <a:gd name="connsiteX4" fmla="*/ 900000 w 1800000"/>
                      <a:gd name="connsiteY4" fmla="*/ 0 h 1800000"/>
                      <a:gd name="connsiteX5" fmla="*/ 900000 w 1800000"/>
                      <a:gd name="connsiteY5" fmla="*/ 270000 h 1800000"/>
                      <a:gd name="connsiteX6" fmla="*/ 270000 w 1800000"/>
                      <a:gd name="connsiteY6" fmla="*/ 900000 h 1800000"/>
                      <a:gd name="connsiteX7" fmla="*/ 900000 w 1800000"/>
                      <a:gd name="connsiteY7" fmla="*/ 1530000 h 1800000"/>
                      <a:gd name="connsiteX8" fmla="*/ 1530000 w 1800000"/>
                      <a:gd name="connsiteY8" fmla="*/ 900000 h 1800000"/>
                      <a:gd name="connsiteX9" fmla="*/ 900000 w 1800000"/>
                      <a:gd name="connsiteY9" fmla="*/ 270000 h 180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00000" h="1800000">
                        <a:moveTo>
                          <a:pt x="900000" y="0"/>
                        </a:moveTo>
                        <a:cubicBezTo>
                          <a:pt x="1397056" y="0"/>
                          <a:pt x="1800000" y="402944"/>
                          <a:pt x="1800000" y="900000"/>
                        </a:cubicBezTo>
                        <a:cubicBezTo>
                          <a:pt x="1800000" y="1397056"/>
                          <a:pt x="1397056" y="1800000"/>
                          <a:pt x="900000" y="1800000"/>
                        </a:cubicBezTo>
                        <a:cubicBezTo>
                          <a:pt x="402944" y="1800000"/>
                          <a:pt x="0" y="1397056"/>
                          <a:pt x="0" y="900000"/>
                        </a:cubicBezTo>
                        <a:cubicBezTo>
                          <a:pt x="0" y="402944"/>
                          <a:pt x="402944" y="0"/>
                          <a:pt x="900000" y="0"/>
                        </a:cubicBezTo>
                        <a:close/>
                        <a:moveTo>
                          <a:pt x="900000" y="270000"/>
                        </a:moveTo>
                        <a:cubicBezTo>
                          <a:pt x="552061" y="270000"/>
                          <a:pt x="270000" y="552061"/>
                          <a:pt x="270000" y="900000"/>
                        </a:cubicBezTo>
                        <a:cubicBezTo>
                          <a:pt x="270000" y="1247939"/>
                          <a:pt x="552061" y="1530000"/>
                          <a:pt x="900000" y="1530000"/>
                        </a:cubicBezTo>
                        <a:cubicBezTo>
                          <a:pt x="1247939" y="1530000"/>
                          <a:pt x="1530000" y="1247939"/>
                          <a:pt x="1530000" y="900000"/>
                        </a:cubicBezTo>
                        <a:cubicBezTo>
                          <a:pt x="1530000" y="552061"/>
                          <a:pt x="1247939" y="270000"/>
                          <a:pt x="900000" y="27000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0F0F0"/>
                      </a:gs>
                      <a:gs pos="100000">
                        <a:srgbClr val="DBDBDB"/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88900" dist="635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  <p:sp>
                <p:nvSpPr>
                  <p:cNvPr id="142" name="椭圆 141"/>
                  <p:cNvSpPr/>
                  <p:nvPr/>
                </p:nvSpPr>
                <p:spPr>
                  <a:xfrm>
                    <a:off x="3733576" y="3930057"/>
                    <a:ext cx="1800000" cy="1800000"/>
                  </a:xfrm>
                  <a:prstGeom prst="ellipse">
                    <a:avLst/>
                  </a:prstGeom>
                  <a:noFill/>
                  <a:ln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75000"/>
                          </a:schemeClr>
                        </a:gs>
                      </a:gsLst>
                      <a:lin ang="2700000" scaled="1"/>
                      <a:tileRect/>
                    </a:gra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 sz="2255">
                      <a:solidFill>
                        <a:srgbClr val="FFFFFF"/>
                      </a:solidFill>
                    </a:endParaRPr>
                  </a:p>
                </p:txBody>
              </p:sp>
            </p:grpSp>
          </p:grpSp>
        </p:grpSp>
        <p:sp>
          <p:nvSpPr>
            <p:cNvPr id="124" name="文本框 164"/>
            <p:cNvSpPr txBox="1">
              <a:spLocks noChangeArrowheads="1"/>
            </p:cNvSpPr>
            <p:nvPr/>
          </p:nvSpPr>
          <p:spPr bwMode="auto">
            <a:xfrm>
              <a:off x="6188332" y="2291977"/>
              <a:ext cx="1619107" cy="3677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028" tIns="45514" rIns="91028" bIns="45514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r>
                <a:rPr lang="zh-CN" altLang="en-US" sz="240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小组成员总结</a:t>
              </a:r>
              <a:endPara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126" name="Freeform 58"/>
            <p:cNvSpPr/>
            <p:nvPr/>
          </p:nvSpPr>
          <p:spPr bwMode="auto">
            <a:xfrm>
              <a:off x="5447942" y="2318479"/>
              <a:ext cx="514287" cy="466869"/>
            </a:xfrm>
            <a:custGeom>
              <a:avLst/>
              <a:gdLst>
                <a:gd name="T0" fmla="*/ 137 w 310"/>
                <a:gd name="T1" fmla="*/ 285 h 285"/>
                <a:gd name="T2" fmla="*/ 0 w 310"/>
                <a:gd name="T3" fmla="*/ 171 h 285"/>
                <a:gd name="T4" fmla="*/ 2 w 310"/>
                <a:gd name="T5" fmla="*/ 12 h 285"/>
                <a:gd name="T6" fmla="*/ 54 w 310"/>
                <a:gd name="T7" fmla="*/ 7 h 285"/>
                <a:gd name="T8" fmla="*/ 87 w 310"/>
                <a:gd name="T9" fmla="*/ 40 h 285"/>
                <a:gd name="T10" fmla="*/ 97 w 310"/>
                <a:gd name="T11" fmla="*/ 7 h 285"/>
                <a:gd name="T12" fmla="*/ 137 w 310"/>
                <a:gd name="T13" fmla="*/ 0 h 285"/>
                <a:gd name="T14" fmla="*/ 310 w 310"/>
                <a:gd name="T15" fmla="*/ 150 h 285"/>
                <a:gd name="T16" fmla="*/ 137 w 310"/>
                <a:gd name="T17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0" h="285">
                  <a:moveTo>
                    <a:pt x="137" y="285"/>
                  </a:moveTo>
                  <a:lnTo>
                    <a:pt x="0" y="171"/>
                  </a:lnTo>
                  <a:lnTo>
                    <a:pt x="2" y="12"/>
                  </a:lnTo>
                  <a:lnTo>
                    <a:pt x="54" y="7"/>
                  </a:lnTo>
                  <a:lnTo>
                    <a:pt x="87" y="40"/>
                  </a:lnTo>
                  <a:lnTo>
                    <a:pt x="97" y="7"/>
                  </a:lnTo>
                  <a:lnTo>
                    <a:pt x="137" y="0"/>
                  </a:lnTo>
                  <a:lnTo>
                    <a:pt x="310" y="150"/>
                  </a:lnTo>
                  <a:lnTo>
                    <a:pt x="137" y="285"/>
                  </a:lnTo>
                  <a:close/>
                </a:path>
              </a:pathLst>
            </a:custGeom>
            <a:gradFill flip="none" rotWithShape="1">
              <a:gsLst>
                <a:gs pos="73000">
                  <a:srgbClr val="0D0D0D">
                    <a:alpha val="0"/>
                  </a:srgbClr>
                </a:gs>
                <a:gs pos="100000">
                  <a:schemeClr val="tx1">
                    <a:lumMod val="95000"/>
                    <a:lumOff val="5000"/>
                    <a:alpha val="0"/>
                  </a:schemeClr>
                </a:gs>
                <a:gs pos="0">
                  <a:schemeClr val="tx1">
                    <a:lumMod val="95000"/>
                    <a:lumOff val="5000"/>
                    <a:alpha val="5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 sz="2255">
                <a:solidFill>
                  <a:srgbClr val="000000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组合 77"/>
          <p:cNvGrpSpPr/>
          <p:nvPr/>
        </p:nvGrpSpPr>
        <p:grpSpPr>
          <a:xfrm>
            <a:off x="3978462" y="2312928"/>
            <a:ext cx="1505319" cy="1297689"/>
            <a:chOff x="2030922" y="2327368"/>
            <a:chExt cx="1528342" cy="1317536"/>
          </a:xfrm>
        </p:grpSpPr>
        <p:sp>
          <p:nvSpPr>
            <p:cNvPr id="79" name="六边形 78"/>
            <p:cNvSpPr/>
            <p:nvPr/>
          </p:nvSpPr>
          <p:spPr>
            <a:xfrm>
              <a:off x="2030922" y="2327368"/>
              <a:ext cx="1528342" cy="1317536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80" name="任意多边形 79"/>
            <p:cNvSpPr/>
            <p:nvPr/>
          </p:nvSpPr>
          <p:spPr>
            <a:xfrm>
              <a:off x="2105578" y="2390868"/>
              <a:ext cx="1381022" cy="1190535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81" name="六边形 80"/>
            <p:cNvSpPr/>
            <p:nvPr/>
          </p:nvSpPr>
          <p:spPr>
            <a:xfrm>
              <a:off x="2298341" y="2557901"/>
              <a:ext cx="993503" cy="856467"/>
            </a:xfrm>
            <a:prstGeom prst="hexagon">
              <a:avLst/>
            </a:prstGeom>
            <a:solidFill>
              <a:srgbClr val="01ACBE"/>
            </a:solid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82" name="梯形 81"/>
            <p:cNvSpPr/>
            <p:nvPr/>
          </p:nvSpPr>
          <p:spPr>
            <a:xfrm>
              <a:off x="2402684" y="3414367"/>
              <a:ext cx="785815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83" name="梯形 71"/>
            <p:cNvSpPr/>
            <p:nvPr/>
          </p:nvSpPr>
          <p:spPr>
            <a:xfrm rot="14580000" flipH="1">
              <a:off x="2925227" y="2640055"/>
              <a:ext cx="667005" cy="171628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-1" fmla="*/ 0 w 667005"/>
                <a:gd name="connsiteY0-2" fmla="*/ 171737 h 171737"/>
                <a:gd name="connsiteX1-3" fmla="*/ 99339 w 667005"/>
                <a:gd name="connsiteY1-4" fmla="*/ 0 h 171737"/>
                <a:gd name="connsiteX2-5" fmla="*/ 581865 w 667005"/>
                <a:gd name="connsiteY2-6" fmla="*/ 109 h 171737"/>
                <a:gd name="connsiteX3-7" fmla="*/ 667005 w 667005"/>
                <a:gd name="connsiteY3-8" fmla="*/ 171737 h 171737"/>
                <a:gd name="connsiteX4-9" fmla="*/ 0 w 667005"/>
                <a:gd name="connsiteY4-10" fmla="*/ 171737 h 171737"/>
                <a:gd name="connsiteX0-11" fmla="*/ 0 w 667005"/>
                <a:gd name="connsiteY0-12" fmla="*/ 171628 h 171628"/>
                <a:gd name="connsiteX1-13" fmla="*/ 140601 w 667005"/>
                <a:gd name="connsiteY1-14" fmla="*/ 10938 h 171628"/>
                <a:gd name="connsiteX2-15" fmla="*/ 581865 w 667005"/>
                <a:gd name="connsiteY2-16" fmla="*/ 0 h 171628"/>
                <a:gd name="connsiteX3-17" fmla="*/ 667005 w 667005"/>
                <a:gd name="connsiteY3-18" fmla="*/ 171628 h 171628"/>
                <a:gd name="connsiteX4-19" fmla="*/ 0 w 667005"/>
                <a:gd name="connsiteY4-20" fmla="*/ 171628 h 171628"/>
                <a:gd name="connsiteX0-21" fmla="*/ 0 w 667005"/>
                <a:gd name="connsiteY0-22" fmla="*/ 171628 h 171628"/>
                <a:gd name="connsiteX1-23" fmla="*/ 103609 w 667005"/>
                <a:gd name="connsiteY1-24" fmla="*/ 1280 h 171628"/>
                <a:gd name="connsiteX2-25" fmla="*/ 581865 w 667005"/>
                <a:gd name="connsiteY2-26" fmla="*/ 0 h 171628"/>
                <a:gd name="connsiteX3-27" fmla="*/ 667005 w 667005"/>
                <a:gd name="connsiteY3-28" fmla="*/ 171628 h 171628"/>
                <a:gd name="connsiteX4-29" fmla="*/ 0 w 667005"/>
                <a:gd name="connsiteY4-30" fmla="*/ 171628 h 1716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84" name="任意多边形 83"/>
            <p:cNvSpPr/>
            <p:nvPr/>
          </p:nvSpPr>
          <p:spPr>
            <a:xfrm>
              <a:off x="2105964" y="2395147"/>
              <a:ext cx="413216" cy="595267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85" name="梯形 84"/>
            <p:cNvSpPr/>
            <p:nvPr/>
          </p:nvSpPr>
          <p:spPr>
            <a:xfrm flipV="1">
              <a:off x="2402681" y="2390864"/>
              <a:ext cx="785814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164629" y="1664781"/>
            <a:ext cx="1505319" cy="1297689"/>
            <a:chOff x="2030922" y="2327368"/>
            <a:chExt cx="1528342" cy="1317536"/>
          </a:xfrm>
        </p:grpSpPr>
        <p:sp>
          <p:nvSpPr>
            <p:cNvPr id="57" name="六边形 56"/>
            <p:cNvSpPr/>
            <p:nvPr/>
          </p:nvSpPr>
          <p:spPr>
            <a:xfrm>
              <a:off x="2030922" y="2327368"/>
              <a:ext cx="1528342" cy="1317536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58" name="任意多边形 57"/>
            <p:cNvSpPr/>
            <p:nvPr/>
          </p:nvSpPr>
          <p:spPr>
            <a:xfrm>
              <a:off x="2105578" y="2390868"/>
              <a:ext cx="1381022" cy="1190535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59" name="六边形 58"/>
            <p:cNvSpPr/>
            <p:nvPr/>
          </p:nvSpPr>
          <p:spPr>
            <a:xfrm>
              <a:off x="2298341" y="2557901"/>
              <a:ext cx="993503" cy="856467"/>
            </a:xfrm>
            <a:prstGeom prst="hexagon">
              <a:avLst/>
            </a:prstGeom>
            <a:solidFill>
              <a:srgbClr val="FFB850"/>
            </a:solid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60" name="梯形 59"/>
            <p:cNvSpPr/>
            <p:nvPr/>
          </p:nvSpPr>
          <p:spPr>
            <a:xfrm>
              <a:off x="2402684" y="3414367"/>
              <a:ext cx="785815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61" name="梯形 71"/>
            <p:cNvSpPr/>
            <p:nvPr/>
          </p:nvSpPr>
          <p:spPr>
            <a:xfrm rot="14580000" flipH="1">
              <a:off x="2925227" y="2640055"/>
              <a:ext cx="667005" cy="171628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-1" fmla="*/ 0 w 667005"/>
                <a:gd name="connsiteY0-2" fmla="*/ 171737 h 171737"/>
                <a:gd name="connsiteX1-3" fmla="*/ 99339 w 667005"/>
                <a:gd name="connsiteY1-4" fmla="*/ 0 h 171737"/>
                <a:gd name="connsiteX2-5" fmla="*/ 581865 w 667005"/>
                <a:gd name="connsiteY2-6" fmla="*/ 109 h 171737"/>
                <a:gd name="connsiteX3-7" fmla="*/ 667005 w 667005"/>
                <a:gd name="connsiteY3-8" fmla="*/ 171737 h 171737"/>
                <a:gd name="connsiteX4-9" fmla="*/ 0 w 667005"/>
                <a:gd name="connsiteY4-10" fmla="*/ 171737 h 171737"/>
                <a:gd name="connsiteX0-11" fmla="*/ 0 w 667005"/>
                <a:gd name="connsiteY0-12" fmla="*/ 171628 h 171628"/>
                <a:gd name="connsiteX1-13" fmla="*/ 140601 w 667005"/>
                <a:gd name="connsiteY1-14" fmla="*/ 10938 h 171628"/>
                <a:gd name="connsiteX2-15" fmla="*/ 581865 w 667005"/>
                <a:gd name="connsiteY2-16" fmla="*/ 0 h 171628"/>
                <a:gd name="connsiteX3-17" fmla="*/ 667005 w 667005"/>
                <a:gd name="connsiteY3-18" fmla="*/ 171628 h 171628"/>
                <a:gd name="connsiteX4-19" fmla="*/ 0 w 667005"/>
                <a:gd name="connsiteY4-20" fmla="*/ 171628 h 171628"/>
                <a:gd name="connsiteX0-21" fmla="*/ 0 w 667005"/>
                <a:gd name="connsiteY0-22" fmla="*/ 171628 h 171628"/>
                <a:gd name="connsiteX1-23" fmla="*/ 103609 w 667005"/>
                <a:gd name="connsiteY1-24" fmla="*/ 1280 h 171628"/>
                <a:gd name="connsiteX2-25" fmla="*/ 581865 w 667005"/>
                <a:gd name="connsiteY2-26" fmla="*/ 0 h 171628"/>
                <a:gd name="connsiteX3-27" fmla="*/ 667005 w 667005"/>
                <a:gd name="connsiteY3-28" fmla="*/ 171628 h 171628"/>
                <a:gd name="connsiteX4-29" fmla="*/ 0 w 667005"/>
                <a:gd name="connsiteY4-30" fmla="*/ 171628 h 1716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62" name="任意多边形 61"/>
            <p:cNvSpPr/>
            <p:nvPr/>
          </p:nvSpPr>
          <p:spPr>
            <a:xfrm>
              <a:off x="2105964" y="2395147"/>
              <a:ext cx="413216" cy="595267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69" name="梯形 68"/>
            <p:cNvSpPr/>
            <p:nvPr/>
          </p:nvSpPr>
          <p:spPr>
            <a:xfrm flipV="1">
              <a:off x="2402681" y="2390864"/>
              <a:ext cx="785814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3978462" y="3607605"/>
            <a:ext cx="1505319" cy="1297689"/>
            <a:chOff x="2030922" y="2327368"/>
            <a:chExt cx="1528342" cy="1317536"/>
          </a:xfrm>
        </p:grpSpPr>
        <p:sp>
          <p:nvSpPr>
            <p:cNvPr id="95" name="六边形 94"/>
            <p:cNvSpPr/>
            <p:nvPr/>
          </p:nvSpPr>
          <p:spPr>
            <a:xfrm>
              <a:off x="2030922" y="2327368"/>
              <a:ext cx="1528342" cy="1317536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96" name="任意多边形 95"/>
            <p:cNvSpPr/>
            <p:nvPr/>
          </p:nvSpPr>
          <p:spPr>
            <a:xfrm>
              <a:off x="2105578" y="2390868"/>
              <a:ext cx="1381022" cy="1190535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97" name="六边形 96"/>
            <p:cNvSpPr/>
            <p:nvPr/>
          </p:nvSpPr>
          <p:spPr>
            <a:xfrm>
              <a:off x="2298341" y="2557901"/>
              <a:ext cx="993503" cy="856467"/>
            </a:xfrm>
            <a:prstGeom prst="hexagon">
              <a:avLst/>
            </a:prstGeom>
            <a:solidFill>
              <a:srgbClr val="E87071"/>
            </a:solid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98" name="梯形 97"/>
            <p:cNvSpPr/>
            <p:nvPr/>
          </p:nvSpPr>
          <p:spPr>
            <a:xfrm>
              <a:off x="2402684" y="3414367"/>
              <a:ext cx="785815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99" name="梯形 71"/>
            <p:cNvSpPr/>
            <p:nvPr/>
          </p:nvSpPr>
          <p:spPr>
            <a:xfrm rot="14580000" flipH="1">
              <a:off x="2925227" y="2640055"/>
              <a:ext cx="667005" cy="171628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-1" fmla="*/ 0 w 667005"/>
                <a:gd name="connsiteY0-2" fmla="*/ 171737 h 171737"/>
                <a:gd name="connsiteX1-3" fmla="*/ 99339 w 667005"/>
                <a:gd name="connsiteY1-4" fmla="*/ 0 h 171737"/>
                <a:gd name="connsiteX2-5" fmla="*/ 581865 w 667005"/>
                <a:gd name="connsiteY2-6" fmla="*/ 109 h 171737"/>
                <a:gd name="connsiteX3-7" fmla="*/ 667005 w 667005"/>
                <a:gd name="connsiteY3-8" fmla="*/ 171737 h 171737"/>
                <a:gd name="connsiteX4-9" fmla="*/ 0 w 667005"/>
                <a:gd name="connsiteY4-10" fmla="*/ 171737 h 171737"/>
                <a:gd name="connsiteX0-11" fmla="*/ 0 w 667005"/>
                <a:gd name="connsiteY0-12" fmla="*/ 171628 h 171628"/>
                <a:gd name="connsiteX1-13" fmla="*/ 140601 w 667005"/>
                <a:gd name="connsiteY1-14" fmla="*/ 10938 h 171628"/>
                <a:gd name="connsiteX2-15" fmla="*/ 581865 w 667005"/>
                <a:gd name="connsiteY2-16" fmla="*/ 0 h 171628"/>
                <a:gd name="connsiteX3-17" fmla="*/ 667005 w 667005"/>
                <a:gd name="connsiteY3-18" fmla="*/ 171628 h 171628"/>
                <a:gd name="connsiteX4-19" fmla="*/ 0 w 667005"/>
                <a:gd name="connsiteY4-20" fmla="*/ 171628 h 171628"/>
                <a:gd name="connsiteX0-21" fmla="*/ 0 w 667005"/>
                <a:gd name="connsiteY0-22" fmla="*/ 171628 h 171628"/>
                <a:gd name="connsiteX1-23" fmla="*/ 103609 w 667005"/>
                <a:gd name="connsiteY1-24" fmla="*/ 1280 h 171628"/>
                <a:gd name="connsiteX2-25" fmla="*/ 581865 w 667005"/>
                <a:gd name="connsiteY2-26" fmla="*/ 0 h 171628"/>
                <a:gd name="connsiteX3-27" fmla="*/ 667005 w 667005"/>
                <a:gd name="connsiteY3-28" fmla="*/ 171628 h 171628"/>
                <a:gd name="connsiteX4-29" fmla="*/ 0 w 667005"/>
                <a:gd name="connsiteY4-30" fmla="*/ 171628 h 1716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00" name="任意多边形 99"/>
            <p:cNvSpPr/>
            <p:nvPr/>
          </p:nvSpPr>
          <p:spPr>
            <a:xfrm>
              <a:off x="2105964" y="2395147"/>
              <a:ext cx="413216" cy="595267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01" name="梯形 100"/>
            <p:cNvSpPr/>
            <p:nvPr/>
          </p:nvSpPr>
          <p:spPr>
            <a:xfrm flipV="1">
              <a:off x="2402681" y="2390864"/>
              <a:ext cx="785814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6350841" y="2312928"/>
            <a:ext cx="1505319" cy="1297689"/>
            <a:chOff x="2030922" y="2327368"/>
            <a:chExt cx="1528342" cy="1317536"/>
          </a:xfrm>
        </p:grpSpPr>
        <p:sp>
          <p:nvSpPr>
            <p:cNvPr id="103" name="六边形 102"/>
            <p:cNvSpPr/>
            <p:nvPr/>
          </p:nvSpPr>
          <p:spPr>
            <a:xfrm>
              <a:off x="2030922" y="2327368"/>
              <a:ext cx="1528342" cy="1317536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04" name="任意多边形 103"/>
            <p:cNvSpPr/>
            <p:nvPr/>
          </p:nvSpPr>
          <p:spPr>
            <a:xfrm>
              <a:off x="2105578" y="2390868"/>
              <a:ext cx="1381022" cy="1190535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05" name="六边形 104"/>
            <p:cNvSpPr/>
            <p:nvPr/>
          </p:nvSpPr>
          <p:spPr>
            <a:xfrm>
              <a:off x="2298341" y="2557901"/>
              <a:ext cx="993503" cy="856467"/>
            </a:xfrm>
            <a:prstGeom prst="hexagon">
              <a:avLst/>
            </a:prstGeom>
            <a:solidFill>
              <a:srgbClr val="663A77"/>
            </a:solid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06" name="梯形 105"/>
            <p:cNvSpPr/>
            <p:nvPr/>
          </p:nvSpPr>
          <p:spPr>
            <a:xfrm>
              <a:off x="2402684" y="3414367"/>
              <a:ext cx="785815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07" name="梯形 71"/>
            <p:cNvSpPr/>
            <p:nvPr/>
          </p:nvSpPr>
          <p:spPr>
            <a:xfrm rot="14580000" flipH="1">
              <a:off x="2925227" y="2640055"/>
              <a:ext cx="667005" cy="171628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-1" fmla="*/ 0 w 667005"/>
                <a:gd name="connsiteY0-2" fmla="*/ 171737 h 171737"/>
                <a:gd name="connsiteX1-3" fmla="*/ 99339 w 667005"/>
                <a:gd name="connsiteY1-4" fmla="*/ 0 h 171737"/>
                <a:gd name="connsiteX2-5" fmla="*/ 581865 w 667005"/>
                <a:gd name="connsiteY2-6" fmla="*/ 109 h 171737"/>
                <a:gd name="connsiteX3-7" fmla="*/ 667005 w 667005"/>
                <a:gd name="connsiteY3-8" fmla="*/ 171737 h 171737"/>
                <a:gd name="connsiteX4-9" fmla="*/ 0 w 667005"/>
                <a:gd name="connsiteY4-10" fmla="*/ 171737 h 171737"/>
                <a:gd name="connsiteX0-11" fmla="*/ 0 w 667005"/>
                <a:gd name="connsiteY0-12" fmla="*/ 171628 h 171628"/>
                <a:gd name="connsiteX1-13" fmla="*/ 140601 w 667005"/>
                <a:gd name="connsiteY1-14" fmla="*/ 10938 h 171628"/>
                <a:gd name="connsiteX2-15" fmla="*/ 581865 w 667005"/>
                <a:gd name="connsiteY2-16" fmla="*/ 0 h 171628"/>
                <a:gd name="connsiteX3-17" fmla="*/ 667005 w 667005"/>
                <a:gd name="connsiteY3-18" fmla="*/ 171628 h 171628"/>
                <a:gd name="connsiteX4-19" fmla="*/ 0 w 667005"/>
                <a:gd name="connsiteY4-20" fmla="*/ 171628 h 171628"/>
                <a:gd name="connsiteX0-21" fmla="*/ 0 w 667005"/>
                <a:gd name="connsiteY0-22" fmla="*/ 171628 h 171628"/>
                <a:gd name="connsiteX1-23" fmla="*/ 103609 w 667005"/>
                <a:gd name="connsiteY1-24" fmla="*/ 1280 h 171628"/>
                <a:gd name="connsiteX2-25" fmla="*/ 581865 w 667005"/>
                <a:gd name="connsiteY2-26" fmla="*/ 0 h 171628"/>
                <a:gd name="connsiteX3-27" fmla="*/ 667005 w 667005"/>
                <a:gd name="connsiteY3-28" fmla="*/ 171628 h 171628"/>
                <a:gd name="connsiteX4-29" fmla="*/ 0 w 667005"/>
                <a:gd name="connsiteY4-30" fmla="*/ 171628 h 1716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08" name="任意多边形 107"/>
            <p:cNvSpPr/>
            <p:nvPr/>
          </p:nvSpPr>
          <p:spPr>
            <a:xfrm>
              <a:off x="2105964" y="2395147"/>
              <a:ext cx="413216" cy="595267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09" name="梯形 108"/>
            <p:cNvSpPr/>
            <p:nvPr/>
          </p:nvSpPr>
          <p:spPr>
            <a:xfrm flipV="1">
              <a:off x="2402681" y="2390864"/>
              <a:ext cx="785814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5164629" y="4243364"/>
            <a:ext cx="1505319" cy="1297689"/>
            <a:chOff x="2030922" y="2327368"/>
            <a:chExt cx="1528342" cy="1317536"/>
          </a:xfrm>
        </p:grpSpPr>
        <p:sp>
          <p:nvSpPr>
            <p:cNvPr id="71" name="六边形 70"/>
            <p:cNvSpPr/>
            <p:nvPr/>
          </p:nvSpPr>
          <p:spPr>
            <a:xfrm>
              <a:off x="2030922" y="2327368"/>
              <a:ext cx="1528342" cy="1317536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2" name="任意多边形 71"/>
            <p:cNvSpPr/>
            <p:nvPr/>
          </p:nvSpPr>
          <p:spPr>
            <a:xfrm>
              <a:off x="2105578" y="2390868"/>
              <a:ext cx="1381022" cy="1190535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3" name="六边形 72"/>
            <p:cNvSpPr/>
            <p:nvPr/>
          </p:nvSpPr>
          <p:spPr>
            <a:xfrm>
              <a:off x="2298341" y="2557901"/>
              <a:ext cx="993503" cy="856467"/>
            </a:xfrm>
            <a:prstGeom prst="hexagon">
              <a:avLst/>
            </a:prstGeom>
            <a:solidFill>
              <a:srgbClr val="00AF92"/>
            </a:solid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4" name="梯形 73"/>
            <p:cNvSpPr/>
            <p:nvPr/>
          </p:nvSpPr>
          <p:spPr>
            <a:xfrm>
              <a:off x="2402684" y="3414367"/>
              <a:ext cx="785815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5" name="梯形 71"/>
            <p:cNvSpPr/>
            <p:nvPr/>
          </p:nvSpPr>
          <p:spPr>
            <a:xfrm rot="14580000" flipH="1">
              <a:off x="2925227" y="2640055"/>
              <a:ext cx="667005" cy="171628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-1" fmla="*/ 0 w 667005"/>
                <a:gd name="connsiteY0-2" fmla="*/ 171737 h 171737"/>
                <a:gd name="connsiteX1-3" fmla="*/ 99339 w 667005"/>
                <a:gd name="connsiteY1-4" fmla="*/ 0 h 171737"/>
                <a:gd name="connsiteX2-5" fmla="*/ 581865 w 667005"/>
                <a:gd name="connsiteY2-6" fmla="*/ 109 h 171737"/>
                <a:gd name="connsiteX3-7" fmla="*/ 667005 w 667005"/>
                <a:gd name="connsiteY3-8" fmla="*/ 171737 h 171737"/>
                <a:gd name="connsiteX4-9" fmla="*/ 0 w 667005"/>
                <a:gd name="connsiteY4-10" fmla="*/ 171737 h 171737"/>
                <a:gd name="connsiteX0-11" fmla="*/ 0 w 667005"/>
                <a:gd name="connsiteY0-12" fmla="*/ 171628 h 171628"/>
                <a:gd name="connsiteX1-13" fmla="*/ 140601 w 667005"/>
                <a:gd name="connsiteY1-14" fmla="*/ 10938 h 171628"/>
                <a:gd name="connsiteX2-15" fmla="*/ 581865 w 667005"/>
                <a:gd name="connsiteY2-16" fmla="*/ 0 h 171628"/>
                <a:gd name="connsiteX3-17" fmla="*/ 667005 w 667005"/>
                <a:gd name="connsiteY3-18" fmla="*/ 171628 h 171628"/>
                <a:gd name="connsiteX4-19" fmla="*/ 0 w 667005"/>
                <a:gd name="connsiteY4-20" fmla="*/ 171628 h 171628"/>
                <a:gd name="connsiteX0-21" fmla="*/ 0 w 667005"/>
                <a:gd name="connsiteY0-22" fmla="*/ 171628 h 171628"/>
                <a:gd name="connsiteX1-23" fmla="*/ 103609 w 667005"/>
                <a:gd name="connsiteY1-24" fmla="*/ 1280 h 171628"/>
                <a:gd name="connsiteX2-25" fmla="*/ 581865 w 667005"/>
                <a:gd name="connsiteY2-26" fmla="*/ 0 h 171628"/>
                <a:gd name="connsiteX3-27" fmla="*/ 667005 w 667005"/>
                <a:gd name="connsiteY3-28" fmla="*/ 171628 h 171628"/>
                <a:gd name="connsiteX4-29" fmla="*/ 0 w 667005"/>
                <a:gd name="connsiteY4-30" fmla="*/ 171628 h 1716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6" name="任意多边形 75"/>
            <p:cNvSpPr/>
            <p:nvPr/>
          </p:nvSpPr>
          <p:spPr>
            <a:xfrm>
              <a:off x="2105964" y="2395147"/>
              <a:ext cx="413216" cy="595267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77" name="梯形 76"/>
            <p:cNvSpPr/>
            <p:nvPr/>
          </p:nvSpPr>
          <p:spPr>
            <a:xfrm flipV="1">
              <a:off x="2402681" y="2390864"/>
              <a:ext cx="785814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6350841" y="3607605"/>
            <a:ext cx="1505319" cy="1297689"/>
            <a:chOff x="2030922" y="2327368"/>
            <a:chExt cx="1528342" cy="1317536"/>
          </a:xfrm>
        </p:grpSpPr>
        <p:sp>
          <p:nvSpPr>
            <p:cNvPr id="111" name="六边形 110"/>
            <p:cNvSpPr/>
            <p:nvPr/>
          </p:nvSpPr>
          <p:spPr>
            <a:xfrm>
              <a:off x="2030922" y="2327368"/>
              <a:ext cx="1528342" cy="1317536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12" name="任意多边形 111"/>
            <p:cNvSpPr/>
            <p:nvPr/>
          </p:nvSpPr>
          <p:spPr>
            <a:xfrm>
              <a:off x="2105578" y="2390868"/>
              <a:ext cx="1381022" cy="1190535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13" name="六边形 112"/>
            <p:cNvSpPr/>
            <p:nvPr/>
          </p:nvSpPr>
          <p:spPr>
            <a:xfrm>
              <a:off x="2298341" y="2557901"/>
              <a:ext cx="993503" cy="856467"/>
            </a:xfrm>
            <a:prstGeom prst="hexagon">
              <a:avLst/>
            </a:prstGeom>
            <a:solidFill>
              <a:srgbClr val="C65885"/>
            </a:solid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14" name="梯形 113"/>
            <p:cNvSpPr/>
            <p:nvPr/>
          </p:nvSpPr>
          <p:spPr>
            <a:xfrm>
              <a:off x="2402684" y="3414367"/>
              <a:ext cx="785815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15" name="梯形 71"/>
            <p:cNvSpPr/>
            <p:nvPr/>
          </p:nvSpPr>
          <p:spPr>
            <a:xfrm rot="14580000" flipH="1">
              <a:off x="2925227" y="2640055"/>
              <a:ext cx="667005" cy="171628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-1" fmla="*/ 0 w 667005"/>
                <a:gd name="connsiteY0-2" fmla="*/ 171737 h 171737"/>
                <a:gd name="connsiteX1-3" fmla="*/ 99339 w 667005"/>
                <a:gd name="connsiteY1-4" fmla="*/ 0 h 171737"/>
                <a:gd name="connsiteX2-5" fmla="*/ 581865 w 667005"/>
                <a:gd name="connsiteY2-6" fmla="*/ 109 h 171737"/>
                <a:gd name="connsiteX3-7" fmla="*/ 667005 w 667005"/>
                <a:gd name="connsiteY3-8" fmla="*/ 171737 h 171737"/>
                <a:gd name="connsiteX4-9" fmla="*/ 0 w 667005"/>
                <a:gd name="connsiteY4-10" fmla="*/ 171737 h 171737"/>
                <a:gd name="connsiteX0-11" fmla="*/ 0 w 667005"/>
                <a:gd name="connsiteY0-12" fmla="*/ 171628 h 171628"/>
                <a:gd name="connsiteX1-13" fmla="*/ 140601 w 667005"/>
                <a:gd name="connsiteY1-14" fmla="*/ 10938 h 171628"/>
                <a:gd name="connsiteX2-15" fmla="*/ 581865 w 667005"/>
                <a:gd name="connsiteY2-16" fmla="*/ 0 h 171628"/>
                <a:gd name="connsiteX3-17" fmla="*/ 667005 w 667005"/>
                <a:gd name="connsiteY3-18" fmla="*/ 171628 h 171628"/>
                <a:gd name="connsiteX4-19" fmla="*/ 0 w 667005"/>
                <a:gd name="connsiteY4-20" fmla="*/ 171628 h 171628"/>
                <a:gd name="connsiteX0-21" fmla="*/ 0 w 667005"/>
                <a:gd name="connsiteY0-22" fmla="*/ 171628 h 171628"/>
                <a:gd name="connsiteX1-23" fmla="*/ 103609 w 667005"/>
                <a:gd name="connsiteY1-24" fmla="*/ 1280 h 171628"/>
                <a:gd name="connsiteX2-25" fmla="*/ 581865 w 667005"/>
                <a:gd name="connsiteY2-26" fmla="*/ 0 h 171628"/>
                <a:gd name="connsiteX3-27" fmla="*/ 667005 w 667005"/>
                <a:gd name="connsiteY3-28" fmla="*/ 171628 h 171628"/>
                <a:gd name="connsiteX4-29" fmla="*/ 0 w 667005"/>
                <a:gd name="connsiteY4-30" fmla="*/ 171628 h 1716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16" name="任意多边形 115"/>
            <p:cNvSpPr/>
            <p:nvPr/>
          </p:nvSpPr>
          <p:spPr>
            <a:xfrm>
              <a:off x="2105964" y="2395147"/>
              <a:ext cx="413216" cy="595267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17" name="梯形 116"/>
            <p:cNvSpPr/>
            <p:nvPr/>
          </p:nvSpPr>
          <p:spPr>
            <a:xfrm flipV="1">
              <a:off x="2402681" y="2390864"/>
              <a:ext cx="785814" cy="167035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458501" y="3302353"/>
            <a:ext cx="919535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总结</a:t>
            </a:r>
            <a:endParaRPr lang="zh-CN" altLang="en-US" sz="2800" dirty="0">
              <a:solidFill>
                <a:prstClr val="black">
                  <a:lumMod val="50000"/>
                  <a:lumOff val="50000"/>
                </a:prst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228234" y="2702748"/>
            <a:ext cx="1010967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800" dirty="0">
                <a:solidFill>
                  <a:prstClr val="white"/>
                </a:solidFill>
                <a:latin typeface="Impact" panose="020B0806030902050204" pitchFamily="34" charset="0"/>
                <a:ea typeface="时尚中黑简体" panose="01010104010101010101" pitchFamily="2" charset="-122"/>
              </a:rPr>
              <a:t>01</a:t>
            </a:r>
            <a:endParaRPr lang="zh-CN" altLang="en-US" sz="2800" dirty="0">
              <a:solidFill>
                <a:prstClr val="white"/>
              </a:solidFill>
              <a:latin typeface="Impact" panose="020B0806030902050204" pitchFamily="34" charset="0"/>
              <a:ea typeface="时尚中黑简体" panose="0101010401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228234" y="3978934"/>
            <a:ext cx="1010967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800" dirty="0">
                <a:solidFill>
                  <a:prstClr val="white"/>
                </a:solidFill>
                <a:latin typeface="Impact" panose="020B0806030902050204" pitchFamily="34" charset="0"/>
                <a:ea typeface="时尚中黑简体" panose="01010104010101010101" pitchFamily="2" charset="-122"/>
              </a:rPr>
              <a:t>02</a:t>
            </a:r>
            <a:endParaRPr lang="zh-CN" altLang="en-US" sz="2800" dirty="0">
              <a:solidFill>
                <a:prstClr val="white"/>
              </a:solidFill>
              <a:latin typeface="Impact" panose="020B0806030902050204" pitchFamily="34" charset="0"/>
              <a:ea typeface="时尚中黑简体" panose="0101010401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6586906" y="2702748"/>
            <a:ext cx="1010967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800" dirty="0">
                <a:solidFill>
                  <a:prstClr val="white"/>
                </a:solidFill>
                <a:latin typeface="Impact" panose="020B0806030902050204" pitchFamily="34" charset="0"/>
                <a:ea typeface="时尚中黑简体" panose="01010104010101010101" pitchFamily="2" charset="-122"/>
              </a:rPr>
              <a:t>05</a:t>
            </a:r>
            <a:endParaRPr lang="zh-CN" altLang="en-US" sz="2800" dirty="0">
              <a:solidFill>
                <a:prstClr val="white"/>
              </a:solidFill>
              <a:latin typeface="Impact" panose="020B0806030902050204" pitchFamily="34" charset="0"/>
              <a:ea typeface="时尚中黑简体" panose="01010104010101010101" pitchFamily="2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586906" y="3978934"/>
            <a:ext cx="1010967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800" dirty="0">
                <a:solidFill>
                  <a:prstClr val="white"/>
                </a:solidFill>
                <a:latin typeface="Impact" panose="020B0806030902050204" pitchFamily="34" charset="0"/>
                <a:ea typeface="时尚中黑简体" panose="01010104010101010101" pitchFamily="2" charset="-122"/>
              </a:rPr>
              <a:t>04</a:t>
            </a:r>
            <a:endParaRPr lang="zh-CN" altLang="en-US" sz="2800" dirty="0">
              <a:solidFill>
                <a:prstClr val="white"/>
              </a:solidFill>
              <a:latin typeface="Impact" panose="020B0806030902050204" pitchFamily="34" charset="0"/>
              <a:ea typeface="时尚中黑简体" panose="01010104010101010101" pitchFamily="2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5392706" y="4631653"/>
            <a:ext cx="1010967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800" dirty="0">
                <a:solidFill>
                  <a:prstClr val="white"/>
                </a:solidFill>
                <a:latin typeface="Impact" panose="020B0806030902050204" pitchFamily="34" charset="0"/>
                <a:ea typeface="时尚中黑简体" panose="01010104010101010101" pitchFamily="2" charset="-122"/>
              </a:rPr>
              <a:t>03</a:t>
            </a:r>
            <a:endParaRPr lang="zh-CN" altLang="en-US" sz="2800" dirty="0">
              <a:solidFill>
                <a:prstClr val="white"/>
              </a:solidFill>
              <a:latin typeface="Impact" panose="020B0806030902050204" pitchFamily="34" charset="0"/>
              <a:ea typeface="时尚中黑简体" panose="01010104010101010101" pitchFamily="2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392706" y="2060478"/>
            <a:ext cx="1010967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800" dirty="0">
                <a:solidFill>
                  <a:prstClr val="white"/>
                </a:solidFill>
                <a:latin typeface="Impact" panose="020B0806030902050204" pitchFamily="34" charset="0"/>
                <a:ea typeface="时尚中黑简体" panose="01010104010101010101" pitchFamily="2" charset="-122"/>
              </a:rPr>
              <a:t>06</a:t>
            </a:r>
            <a:endParaRPr lang="zh-CN" altLang="en-US" sz="2800" dirty="0">
              <a:solidFill>
                <a:prstClr val="white"/>
              </a:solidFill>
              <a:latin typeface="Impact" panose="020B0806030902050204" pitchFamily="34" charset="0"/>
              <a:ea typeface="时尚中黑简体" panose="01010104010101010101" pitchFamily="2" charset="-122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6577523" y="1153046"/>
            <a:ext cx="1645308" cy="31810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1465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成员：陈家骏</a:t>
            </a:r>
            <a:endParaRPr lang="zh-CN" altLang="en-US" sz="1465" dirty="0">
              <a:solidFill>
                <a:prstClr val="black">
                  <a:lumMod val="65000"/>
                  <a:lumOff val="35000"/>
                </a:prst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19" name="文本框 118"/>
          <p:cNvSpPr txBox="1"/>
          <p:nvPr/>
        </p:nvSpPr>
        <p:spPr>
          <a:xfrm>
            <a:off x="6777221" y="1517577"/>
            <a:ext cx="1641303" cy="58400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just"/>
            <a:r>
              <a:rPr lang="zh-CN" altLang="en-US" sz="1065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强化了前端的知识点，熟悉数据库信息的录入和队友间的合作</a:t>
            </a:r>
            <a:endParaRPr lang="zh-CN" altLang="en-US" sz="1065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3" name="文本框 122"/>
          <p:cNvSpPr txBox="1"/>
          <p:nvPr/>
        </p:nvSpPr>
        <p:spPr>
          <a:xfrm>
            <a:off x="7784588" y="2301593"/>
            <a:ext cx="1645308" cy="31810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1465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成员：何东夏</a:t>
            </a:r>
            <a:endParaRPr lang="zh-CN" altLang="en-US" sz="1465" dirty="0">
              <a:solidFill>
                <a:prstClr val="black">
                  <a:lumMod val="65000"/>
                  <a:lumOff val="35000"/>
                </a:prst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24" name="文本框 123"/>
          <p:cNvSpPr txBox="1"/>
          <p:nvPr/>
        </p:nvSpPr>
        <p:spPr>
          <a:xfrm>
            <a:off x="7856160" y="2735406"/>
            <a:ext cx="1641303" cy="747897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just"/>
            <a:r>
              <a:rPr lang="zh-CN" altLang="en-US" sz="1065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强化了团队成员之间的交流能力，学会了框架的搭建、项目的开发、代码的编写</a:t>
            </a:r>
            <a:endParaRPr lang="zh-CN" altLang="en-US" sz="1065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文本框 127"/>
          <p:cNvSpPr txBox="1"/>
          <p:nvPr/>
        </p:nvSpPr>
        <p:spPr>
          <a:xfrm>
            <a:off x="7852155" y="3825573"/>
            <a:ext cx="1645308" cy="31810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1465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成员：周夏婷</a:t>
            </a:r>
            <a:endParaRPr lang="zh-CN" altLang="en-US" sz="1465" dirty="0">
              <a:solidFill>
                <a:prstClr val="black">
                  <a:lumMod val="65000"/>
                  <a:lumOff val="35000"/>
                </a:prst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29" name="文本框 128"/>
          <p:cNvSpPr txBox="1"/>
          <p:nvPr/>
        </p:nvSpPr>
        <p:spPr>
          <a:xfrm>
            <a:off x="7906010" y="4167835"/>
            <a:ext cx="1641303" cy="228754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just"/>
            <a:r>
              <a:rPr lang="zh-CN" altLang="en-U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一个月前的项目需求分析，到数据库设计，到后来的界面设计以及后期的文档编写，中间遇到了不少问题，但最终还是学到了很多在平时学不到的东西，对于一个完整的项目流程有了深层次的了解，学到了很多前沿的界面设计的技术，锻炼了自己团队合作沟通的能力。</a:t>
            </a:r>
          </a:p>
          <a:p>
            <a:pPr algn="just"/>
            <a:endParaRPr lang="zh-CN" altLang="en-US" sz="1065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5" name="文本框 154"/>
          <p:cNvSpPr txBox="1"/>
          <p:nvPr/>
        </p:nvSpPr>
        <p:spPr>
          <a:xfrm>
            <a:off x="2540761" y="3593354"/>
            <a:ext cx="1612855" cy="31810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1465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成员：卢北梅</a:t>
            </a:r>
            <a:endParaRPr lang="zh-CN" altLang="en-US" sz="1465" dirty="0">
              <a:solidFill>
                <a:prstClr val="black">
                  <a:lumMod val="65000"/>
                  <a:lumOff val="35000"/>
                </a:prst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56" name="文本框 155"/>
          <p:cNvSpPr txBox="1"/>
          <p:nvPr/>
        </p:nvSpPr>
        <p:spPr>
          <a:xfrm>
            <a:off x="2287856" y="3911454"/>
            <a:ext cx="1641303" cy="222291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just"/>
            <a:r>
              <a:rPr lang="zh-CN" altLang="en-US" sz="1065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到了团队之间要交流合作，相互协调，在完成自己任务的前提下，哪里忙不过来需要帮忙就积极协助，保证人员的流通性及工作的灵活性，让工作得到充分有效的进行，最主要的是组员之间积极有效的沟通交流，了解个各组员的工作状态及遇到的问题，相互讨论，共同解决问题</a:t>
            </a:r>
          </a:p>
        </p:txBody>
      </p:sp>
      <p:grpSp>
        <p:nvGrpSpPr>
          <p:cNvPr id="157" name="组合 156"/>
          <p:cNvGrpSpPr/>
          <p:nvPr/>
        </p:nvGrpSpPr>
        <p:grpSpPr>
          <a:xfrm flipH="1" flipV="1">
            <a:off x="2610345" y="3656217"/>
            <a:ext cx="1442935" cy="353771"/>
            <a:chOff x="5415884" y="5007622"/>
            <a:chExt cx="1648980" cy="353770"/>
          </a:xfrm>
        </p:grpSpPr>
        <p:sp>
          <p:nvSpPr>
            <p:cNvPr id="158" name="任意多边形 157"/>
            <p:cNvSpPr/>
            <p:nvPr/>
          </p:nvSpPr>
          <p:spPr>
            <a:xfrm flipH="1">
              <a:off x="5521893" y="5063235"/>
              <a:ext cx="1542971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59" name="椭圆 158"/>
            <p:cNvSpPr/>
            <p:nvPr/>
          </p:nvSpPr>
          <p:spPr>
            <a:xfrm flipH="1">
              <a:off x="5415884" y="5007622"/>
              <a:ext cx="118316" cy="1114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sp>
        <p:nvSpPr>
          <p:cNvPr id="160" name="文本框 159"/>
          <p:cNvSpPr txBox="1"/>
          <p:nvPr/>
        </p:nvSpPr>
        <p:spPr>
          <a:xfrm>
            <a:off x="2354068" y="2460999"/>
            <a:ext cx="1812596" cy="31810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1465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成员：廖雪萍</a:t>
            </a:r>
            <a:endParaRPr lang="zh-CN" altLang="en-US" sz="1465" dirty="0">
              <a:solidFill>
                <a:prstClr val="black">
                  <a:lumMod val="65000"/>
                  <a:lumOff val="35000"/>
                </a:prst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2287856" y="2779099"/>
            <a:ext cx="1641303" cy="58400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just"/>
            <a:r>
              <a:rPr lang="zh-CN" altLang="en-US" sz="1065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在该项目中，掌握了软件开发流程，加强了与队友协作与沟通能力</a:t>
            </a:r>
            <a:endParaRPr lang="zh-CN" altLang="en-US" sz="1065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" name="椭圆 163"/>
          <p:cNvSpPr/>
          <p:nvPr/>
        </p:nvSpPr>
        <p:spPr>
          <a:xfrm flipV="1">
            <a:off x="3949751" y="2597622"/>
            <a:ext cx="103532" cy="11140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3565979" y="1132341"/>
            <a:ext cx="1612855" cy="31810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1465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组长：李峥滢</a:t>
            </a:r>
            <a:endParaRPr lang="zh-CN" altLang="en-US" sz="1465" dirty="0">
              <a:solidFill>
                <a:prstClr val="black">
                  <a:lumMod val="65000"/>
                  <a:lumOff val="35000"/>
                </a:prst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grpSp>
        <p:nvGrpSpPr>
          <p:cNvPr id="183" name="组合 182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184" name="直接连接符 183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5" name="组合 184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187" name="圆角矩形 186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188" name="组合 187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189" name="椭圆 188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90" name="椭圆 189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91" name="椭圆 190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92" name="椭圆 191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93" name="圆角矩形 192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94" name="圆角矩形 193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95" name="圆角矩形 194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96" name="圆角矩形 195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86" name="文本框 185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小组成员总结</a:t>
              </a:r>
              <a:endParaRPr lang="zh-CN" altLang="en-US" sz="3200" dirty="0">
                <a:solidFill>
                  <a:srgbClr val="F8F8FA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347189" y="1440248"/>
            <a:ext cx="16389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在该项目中</a:t>
            </a:r>
            <a:r>
              <a:rPr lang="zh-CN" altLang="en-US" sz="105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，身为组长，</a:t>
            </a:r>
            <a:endParaRPr lang="en-US" altLang="zh-CN" sz="1050" dirty="0" smtClean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zh-CN" altLang="en-US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身负</a:t>
            </a:r>
            <a:r>
              <a:rPr lang="zh-CN" altLang="en-US" sz="105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重任，学会了管理队友和协调队友之间的工作和安排</a:t>
            </a:r>
            <a:endParaRPr lang="zh-CN" altLang="en-US" sz="105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27" grpId="0"/>
      <p:bldP spid="48" grpId="0"/>
      <p:bldP spid="51" grpId="0"/>
      <p:bldP spid="53" grpId="0"/>
      <p:bldP spid="55" grpId="0"/>
      <p:bldP spid="118" grpId="0"/>
      <p:bldP spid="119" grpId="0"/>
      <p:bldP spid="123" grpId="0"/>
      <p:bldP spid="124" grpId="0"/>
      <p:bldP spid="128" grpId="0"/>
      <p:bldP spid="129" grpId="0"/>
      <p:bldP spid="155" grpId="0"/>
      <p:bldP spid="156" grpId="0"/>
      <p:bldP spid="160" grpId="0"/>
      <p:bldP spid="161" grpId="0"/>
      <p:bldP spid="16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8545824" y="3376864"/>
            <a:ext cx="2199801" cy="1964871"/>
          </a:xfrm>
          <a:custGeom>
            <a:avLst/>
            <a:gdLst>
              <a:gd name="connsiteX0" fmla="*/ 928740 w 2199801"/>
              <a:gd name="connsiteY0" fmla="*/ 0 h 1964871"/>
              <a:gd name="connsiteX1" fmla="*/ 946889 w 2199801"/>
              <a:gd name="connsiteY1" fmla="*/ 5 h 1964871"/>
              <a:gd name="connsiteX2" fmla="*/ 1551718 w 2199801"/>
              <a:gd name="connsiteY2" fmla="*/ 160 h 1964871"/>
              <a:gd name="connsiteX3" fmla="*/ 1724864 w 2199801"/>
              <a:gd name="connsiteY3" fmla="*/ 100126 h 1964871"/>
              <a:gd name="connsiteX4" fmla="*/ 2176481 w 2199801"/>
              <a:gd name="connsiteY4" fmla="*/ 881887 h 1964871"/>
              <a:gd name="connsiteX5" fmla="*/ 2176033 w 2199801"/>
              <a:gd name="connsiteY5" fmla="*/ 1082596 h 1964871"/>
              <a:gd name="connsiteX6" fmla="*/ 1724814 w 2199801"/>
              <a:gd name="connsiteY6" fmla="*/ 1864130 h 1964871"/>
              <a:gd name="connsiteX7" fmla="*/ 1551220 w 2199801"/>
              <a:gd name="connsiteY7" fmla="*/ 1964871 h 1964871"/>
              <a:gd name="connsiteX8" fmla="*/ 648385 w 2199801"/>
              <a:gd name="connsiteY8" fmla="*/ 1964642 h 1964871"/>
              <a:gd name="connsiteX9" fmla="*/ 475239 w 2199801"/>
              <a:gd name="connsiteY9" fmla="*/ 1864676 h 1964871"/>
              <a:gd name="connsiteX10" fmla="*/ 23624 w 2199801"/>
              <a:gd name="connsiteY10" fmla="*/ 1082914 h 1964871"/>
              <a:gd name="connsiteX11" fmla="*/ 24071 w 2199801"/>
              <a:gd name="connsiteY11" fmla="*/ 882205 h 1964871"/>
              <a:gd name="connsiteX12" fmla="*/ 329674 w 2199801"/>
              <a:gd name="connsiteY12" fmla="*/ 352885 h 1964871"/>
              <a:gd name="connsiteX13" fmla="*/ 375044 w 2199801"/>
              <a:gd name="connsiteY13" fmla="*/ 366968 h 1964871"/>
              <a:gd name="connsiteX14" fmla="*/ 469472 w 2199801"/>
              <a:gd name="connsiteY14" fmla="*/ 376487 h 1964871"/>
              <a:gd name="connsiteX15" fmla="*/ 928501 w 2199801"/>
              <a:gd name="connsiteY15" fmla="*/ 2368 h 1964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99801" h="1964871">
                <a:moveTo>
                  <a:pt x="928740" y="0"/>
                </a:moveTo>
                <a:lnTo>
                  <a:pt x="946889" y="5"/>
                </a:lnTo>
                <a:lnTo>
                  <a:pt x="1551718" y="160"/>
                </a:lnTo>
                <a:cubicBezTo>
                  <a:pt x="1614503" y="1053"/>
                  <a:pt x="1692699" y="46199"/>
                  <a:pt x="1724864" y="100126"/>
                </a:cubicBezTo>
                <a:lnTo>
                  <a:pt x="2176481" y="881887"/>
                </a:lnTo>
                <a:cubicBezTo>
                  <a:pt x="2207841" y="937210"/>
                  <a:pt x="2207456" y="1028168"/>
                  <a:pt x="2176033" y="1082596"/>
                </a:cubicBezTo>
                <a:lnTo>
                  <a:pt x="1724814" y="1864130"/>
                </a:lnTo>
                <a:cubicBezTo>
                  <a:pt x="1692584" y="1919954"/>
                  <a:pt x="1614812" y="1964370"/>
                  <a:pt x="1551220" y="1964871"/>
                </a:cubicBezTo>
                <a:lnTo>
                  <a:pt x="648385" y="1964642"/>
                </a:lnTo>
                <a:cubicBezTo>
                  <a:pt x="584796" y="1965145"/>
                  <a:pt x="506599" y="1919999"/>
                  <a:pt x="475239" y="1864676"/>
                </a:cubicBezTo>
                <a:lnTo>
                  <a:pt x="23624" y="1082914"/>
                </a:lnTo>
                <a:cubicBezTo>
                  <a:pt x="-7737" y="1027591"/>
                  <a:pt x="-8159" y="938029"/>
                  <a:pt x="24071" y="882205"/>
                </a:cubicBezTo>
                <a:lnTo>
                  <a:pt x="329674" y="352885"/>
                </a:lnTo>
                <a:lnTo>
                  <a:pt x="375044" y="366968"/>
                </a:lnTo>
                <a:cubicBezTo>
                  <a:pt x="405546" y="373210"/>
                  <a:pt x="437126" y="376488"/>
                  <a:pt x="469472" y="376487"/>
                </a:cubicBezTo>
                <a:cubicBezTo>
                  <a:pt x="695899" y="376487"/>
                  <a:pt x="884810" y="215877"/>
                  <a:pt x="928501" y="2368"/>
                </a:cubicBezTo>
                <a:close/>
              </a:path>
            </a:pathLst>
          </a:custGeom>
          <a:pattFill prst="dkDnDiag">
            <a:fgClr>
              <a:srgbClr val="F8F8F8"/>
            </a:fgClr>
            <a:bgClr>
              <a:srgbClr val="FFFFFF"/>
            </a:bgClr>
          </a:patt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Freeform 5"/>
          <p:cNvSpPr/>
          <p:nvPr/>
        </p:nvSpPr>
        <p:spPr bwMode="auto">
          <a:xfrm>
            <a:off x="9001862" y="3788650"/>
            <a:ext cx="1287721" cy="114129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1B3C5"/>
          </a:solidFill>
          <a:ln w="15875"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方正正纤黑简体" panose="02000000000000000000" pitchFamily="2" charset="-122"/>
              <a:sym typeface="Arial" panose="020B0604020202020204" pitchFamily="34" charset="0"/>
            </a:endParaRPr>
          </a:p>
        </p:txBody>
      </p:sp>
      <p:grpSp>
        <p:nvGrpSpPr>
          <p:cNvPr id="8" name="组合 90"/>
          <p:cNvGrpSpPr/>
          <p:nvPr/>
        </p:nvGrpSpPr>
        <p:grpSpPr bwMode="auto">
          <a:xfrm>
            <a:off x="9489580" y="4225278"/>
            <a:ext cx="312283" cy="268039"/>
            <a:chOff x="3787022" y="1797643"/>
            <a:chExt cx="550817" cy="473832"/>
          </a:xfrm>
          <a:solidFill>
            <a:srgbClr val="FFFFFF"/>
          </a:solidFill>
        </p:grpSpPr>
        <p:sp>
          <p:nvSpPr>
            <p:cNvPr id="9" name="Oval 217"/>
            <p:cNvSpPr>
              <a:spLocks noChangeArrowheads="1"/>
            </p:cNvSpPr>
            <p:nvPr/>
          </p:nvSpPr>
          <p:spPr bwMode="auto">
            <a:xfrm>
              <a:off x="4007132" y="1931010"/>
              <a:ext cx="108428" cy="135536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" name="Freeform 218"/>
            <p:cNvSpPr/>
            <p:nvPr/>
          </p:nvSpPr>
          <p:spPr bwMode="auto">
            <a:xfrm>
              <a:off x="4079779" y="2081725"/>
              <a:ext cx="96502" cy="133367"/>
            </a:xfrm>
            <a:custGeom>
              <a:avLst/>
              <a:gdLst>
                <a:gd name="T0" fmla="*/ 91423 w 38"/>
                <a:gd name="T1" fmla="*/ 30777 h 52"/>
                <a:gd name="T2" fmla="*/ 60949 w 38"/>
                <a:gd name="T3" fmla="*/ 2565 h 52"/>
                <a:gd name="T4" fmla="*/ 30474 w 38"/>
                <a:gd name="T5" fmla="*/ 2565 h 52"/>
                <a:gd name="T6" fmla="*/ 50791 w 38"/>
                <a:gd name="T7" fmla="*/ 17953 h 52"/>
                <a:gd name="T8" fmla="*/ 22856 w 38"/>
                <a:gd name="T9" fmla="*/ 33342 h 52"/>
                <a:gd name="T10" fmla="*/ 35553 w 38"/>
                <a:gd name="T11" fmla="*/ 53860 h 52"/>
                <a:gd name="T12" fmla="*/ 0 w 38"/>
                <a:gd name="T13" fmla="*/ 133367 h 52"/>
                <a:gd name="T14" fmla="*/ 0 w 38"/>
                <a:gd name="T15" fmla="*/ 133367 h 52"/>
                <a:gd name="T16" fmla="*/ 96502 w 38"/>
                <a:gd name="T17" fmla="*/ 94896 h 52"/>
                <a:gd name="T18" fmla="*/ 91423 w 38"/>
                <a:gd name="T19" fmla="*/ 30777 h 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8"/>
                <a:gd name="T31" fmla="*/ 0 h 52"/>
                <a:gd name="T32" fmla="*/ 38 w 38"/>
                <a:gd name="T33" fmla="*/ 52 h 5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8" h="52">
                  <a:moveTo>
                    <a:pt x="36" y="12"/>
                  </a:moveTo>
                  <a:cubicBezTo>
                    <a:pt x="36" y="5"/>
                    <a:pt x="30" y="0"/>
                    <a:pt x="24" y="1"/>
                  </a:cubicBezTo>
                  <a:cubicBezTo>
                    <a:pt x="24" y="1"/>
                    <a:pt x="19" y="1"/>
                    <a:pt x="12" y="1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5" y="51"/>
                    <a:pt x="28" y="45"/>
                    <a:pt x="38" y="37"/>
                  </a:cubicBezTo>
                  <a:lnTo>
                    <a:pt x="36" y="12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Freeform 219"/>
            <p:cNvSpPr/>
            <p:nvPr/>
          </p:nvSpPr>
          <p:spPr bwMode="auto">
            <a:xfrm>
              <a:off x="3948581" y="2081725"/>
              <a:ext cx="95417" cy="133367"/>
            </a:xfrm>
            <a:custGeom>
              <a:avLst/>
              <a:gdLst>
                <a:gd name="T0" fmla="*/ 59313 w 37"/>
                <a:gd name="T1" fmla="*/ 53860 h 52"/>
                <a:gd name="T2" fmla="*/ 72207 w 37"/>
                <a:gd name="T3" fmla="*/ 33342 h 52"/>
                <a:gd name="T4" fmla="*/ 43840 w 37"/>
                <a:gd name="T5" fmla="*/ 17953 h 52"/>
                <a:gd name="T6" fmla="*/ 64471 w 37"/>
                <a:gd name="T7" fmla="*/ 0 h 52"/>
                <a:gd name="T8" fmla="*/ 38683 w 37"/>
                <a:gd name="T9" fmla="*/ 2565 h 52"/>
                <a:gd name="T10" fmla="*/ 38683 w 37"/>
                <a:gd name="T11" fmla="*/ 2565 h 52"/>
                <a:gd name="T12" fmla="*/ 5158 w 37"/>
                <a:gd name="T13" fmla="*/ 30777 h 52"/>
                <a:gd name="T14" fmla="*/ 0 w 37"/>
                <a:gd name="T15" fmla="*/ 94896 h 52"/>
                <a:gd name="T16" fmla="*/ 95417 w 37"/>
                <a:gd name="T17" fmla="*/ 133367 h 52"/>
                <a:gd name="T18" fmla="*/ 95417 w 37"/>
                <a:gd name="T19" fmla="*/ 133367 h 52"/>
                <a:gd name="T20" fmla="*/ 59313 w 37"/>
                <a:gd name="T21" fmla="*/ 53860 h 5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37"/>
                <a:gd name="T34" fmla="*/ 0 h 52"/>
                <a:gd name="T35" fmla="*/ 37 w 37"/>
                <a:gd name="T36" fmla="*/ 52 h 5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37" h="52">
                  <a:moveTo>
                    <a:pt x="23" y="21"/>
                  </a:moveTo>
                  <a:cubicBezTo>
                    <a:pt x="28" y="13"/>
                    <a:pt x="28" y="13"/>
                    <a:pt x="28" y="13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9" y="0"/>
                    <a:pt x="15" y="0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8" y="0"/>
                    <a:pt x="3" y="5"/>
                    <a:pt x="2" y="1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0" y="46"/>
                    <a:pt x="23" y="51"/>
                    <a:pt x="37" y="52"/>
                  </a:cubicBezTo>
                  <a:cubicBezTo>
                    <a:pt x="37" y="52"/>
                    <a:pt x="37" y="52"/>
                    <a:pt x="37" y="52"/>
                  </a:cubicBezTo>
                  <a:lnTo>
                    <a:pt x="23" y="21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" name="Freeform 220"/>
            <p:cNvSpPr/>
            <p:nvPr/>
          </p:nvSpPr>
          <p:spPr bwMode="auto">
            <a:xfrm>
              <a:off x="4043998" y="2081725"/>
              <a:ext cx="35782" cy="28191"/>
            </a:xfrm>
            <a:custGeom>
              <a:avLst/>
              <a:gdLst>
                <a:gd name="T0" fmla="*/ 30360 w 33"/>
                <a:gd name="T1" fmla="*/ 28191 h 26"/>
                <a:gd name="T2" fmla="*/ 30360 w 33"/>
                <a:gd name="T3" fmla="*/ 28191 h 26"/>
                <a:gd name="T4" fmla="*/ 35782 w 33"/>
                <a:gd name="T5" fmla="*/ 26022 h 26"/>
                <a:gd name="T6" fmla="*/ 30360 w 33"/>
                <a:gd name="T7" fmla="*/ 0 h 26"/>
                <a:gd name="T8" fmla="*/ 7590 w 33"/>
                <a:gd name="T9" fmla="*/ 0 h 26"/>
                <a:gd name="T10" fmla="*/ 0 w 33"/>
                <a:gd name="T11" fmla="*/ 26022 h 26"/>
                <a:gd name="T12" fmla="*/ 4337 w 33"/>
                <a:gd name="T13" fmla="*/ 28191 h 26"/>
                <a:gd name="T14" fmla="*/ 4337 w 33"/>
                <a:gd name="T15" fmla="*/ 28191 h 26"/>
                <a:gd name="T16" fmla="*/ 30360 w 33"/>
                <a:gd name="T17" fmla="*/ 28191 h 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3"/>
                <a:gd name="T28" fmla="*/ 0 h 26"/>
                <a:gd name="T29" fmla="*/ 33 w 33"/>
                <a:gd name="T30" fmla="*/ 26 h 2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3" h="26">
                  <a:moveTo>
                    <a:pt x="28" y="26"/>
                  </a:moveTo>
                  <a:lnTo>
                    <a:pt x="28" y="26"/>
                  </a:lnTo>
                  <a:lnTo>
                    <a:pt x="33" y="24"/>
                  </a:lnTo>
                  <a:lnTo>
                    <a:pt x="28" y="0"/>
                  </a:lnTo>
                  <a:lnTo>
                    <a:pt x="7" y="0"/>
                  </a:lnTo>
                  <a:lnTo>
                    <a:pt x="0" y="24"/>
                  </a:lnTo>
                  <a:lnTo>
                    <a:pt x="4" y="26"/>
                  </a:lnTo>
                  <a:lnTo>
                    <a:pt x="28" y="26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3" name="Freeform 221"/>
            <p:cNvSpPr/>
            <p:nvPr/>
          </p:nvSpPr>
          <p:spPr bwMode="auto">
            <a:xfrm>
              <a:off x="4043998" y="2109916"/>
              <a:ext cx="35782" cy="108428"/>
            </a:xfrm>
            <a:custGeom>
              <a:avLst/>
              <a:gdLst>
                <a:gd name="T0" fmla="*/ 30670 w 14"/>
                <a:gd name="T1" fmla="*/ 0 h 42"/>
                <a:gd name="T2" fmla="*/ 30670 w 14"/>
                <a:gd name="T3" fmla="*/ 0 h 42"/>
                <a:gd name="T4" fmla="*/ 5112 w 14"/>
                <a:gd name="T5" fmla="*/ 0 h 42"/>
                <a:gd name="T6" fmla="*/ 5112 w 14"/>
                <a:gd name="T7" fmla="*/ 0 h 42"/>
                <a:gd name="T8" fmla="*/ 0 w 14"/>
                <a:gd name="T9" fmla="*/ 105846 h 42"/>
                <a:gd name="T10" fmla="*/ 0 w 14"/>
                <a:gd name="T11" fmla="*/ 105846 h 42"/>
                <a:gd name="T12" fmla="*/ 17891 w 14"/>
                <a:gd name="T13" fmla="*/ 108428 h 42"/>
                <a:gd name="T14" fmla="*/ 35782 w 14"/>
                <a:gd name="T15" fmla="*/ 105846 h 42"/>
                <a:gd name="T16" fmla="*/ 35782 w 14"/>
                <a:gd name="T17" fmla="*/ 105846 h 42"/>
                <a:gd name="T18" fmla="*/ 30670 w 14"/>
                <a:gd name="T19" fmla="*/ 0 h 4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4"/>
                <a:gd name="T31" fmla="*/ 0 h 42"/>
                <a:gd name="T32" fmla="*/ 14 w 14"/>
                <a:gd name="T33" fmla="*/ 42 h 4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4" h="42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3" y="42"/>
                    <a:pt x="5" y="42"/>
                    <a:pt x="7" y="42"/>
                  </a:cubicBezTo>
                  <a:cubicBezTo>
                    <a:pt x="10" y="42"/>
                    <a:pt x="12" y="42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" name="Freeform 222"/>
            <p:cNvSpPr/>
            <p:nvPr/>
          </p:nvSpPr>
          <p:spPr bwMode="auto">
            <a:xfrm>
              <a:off x="3826056" y="2032933"/>
              <a:ext cx="460821" cy="238542"/>
            </a:xfrm>
            <a:custGeom>
              <a:avLst/>
              <a:gdLst>
                <a:gd name="T0" fmla="*/ 235531 w 180"/>
                <a:gd name="T1" fmla="*/ 238542 h 93"/>
                <a:gd name="T2" fmla="*/ 0 w 180"/>
                <a:gd name="T3" fmla="*/ 0 h 93"/>
                <a:gd name="T4" fmla="*/ 58883 w 180"/>
                <a:gd name="T5" fmla="*/ 0 h 93"/>
                <a:gd name="T6" fmla="*/ 235531 w 180"/>
                <a:gd name="T7" fmla="*/ 179548 h 93"/>
                <a:gd name="T8" fmla="*/ 404498 w 180"/>
                <a:gd name="T9" fmla="*/ 56429 h 93"/>
                <a:gd name="T10" fmla="*/ 460821 w 180"/>
                <a:gd name="T11" fmla="*/ 76949 h 93"/>
                <a:gd name="T12" fmla="*/ 235531 w 180"/>
                <a:gd name="T13" fmla="*/ 238542 h 9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80"/>
                <a:gd name="T22" fmla="*/ 0 h 93"/>
                <a:gd name="T23" fmla="*/ 180 w 180"/>
                <a:gd name="T24" fmla="*/ 93 h 9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80" h="93">
                  <a:moveTo>
                    <a:pt x="92" y="93"/>
                  </a:moveTo>
                  <a:cubicBezTo>
                    <a:pt x="41" y="93"/>
                    <a:pt x="0" y="51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39"/>
                    <a:pt x="54" y="70"/>
                    <a:pt x="92" y="70"/>
                  </a:cubicBezTo>
                  <a:cubicBezTo>
                    <a:pt x="122" y="70"/>
                    <a:pt x="149" y="51"/>
                    <a:pt x="158" y="22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68" y="67"/>
                    <a:pt x="132" y="93"/>
                    <a:pt x="92" y="93"/>
                  </a:cubicBez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5" name="Freeform 223"/>
            <p:cNvSpPr/>
            <p:nvPr/>
          </p:nvSpPr>
          <p:spPr bwMode="auto">
            <a:xfrm>
              <a:off x="3787022" y="1979802"/>
              <a:ext cx="133367" cy="66142"/>
            </a:xfrm>
            <a:custGeom>
              <a:avLst/>
              <a:gdLst>
                <a:gd name="T0" fmla="*/ 133367 w 123"/>
                <a:gd name="T1" fmla="*/ 66142 h 61"/>
                <a:gd name="T2" fmla="*/ 67226 w 123"/>
                <a:gd name="T3" fmla="*/ 0 h 61"/>
                <a:gd name="T4" fmla="*/ 0 w 123"/>
                <a:gd name="T5" fmla="*/ 66142 h 61"/>
                <a:gd name="T6" fmla="*/ 133367 w 123"/>
                <a:gd name="T7" fmla="*/ 66142 h 6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3"/>
                <a:gd name="T13" fmla="*/ 0 h 61"/>
                <a:gd name="T14" fmla="*/ 123 w 123"/>
                <a:gd name="T15" fmla="*/ 61 h 6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3" h="61">
                  <a:moveTo>
                    <a:pt x="123" y="61"/>
                  </a:moveTo>
                  <a:lnTo>
                    <a:pt x="62" y="0"/>
                  </a:lnTo>
                  <a:lnTo>
                    <a:pt x="0" y="61"/>
                  </a:lnTo>
                  <a:lnTo>
                    <a:pt x="123" y="61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Freeform 224"/>
            <p:cNvSpPr/>
            <p:nvPr/>
          </p:nvSpPr>
          <p:spPr bwMode="auto">
            <a:xfrm>
              <a:off x="3837984" y="1797643"/>
              <a:ext cx="461905" cy="235290"/>
            </a:xfrm>
            <a:custGeom>
              <a:avLst/>
              <a:gdLst>
                <a:gd name="T0" fmla="*/ 461905 w 180"/>
                <a:gd name="T1" fmla="*/ 235290 h 92"/>
                <a:gd name="T2" fmla="*/ 402884 w 180"/>
                <a:gd name="T3" fmla="*/ 235290 h 92"/>
                <a:gd name="T4" fmla="*/ 225820 w 180"/>
                <a:gd name="T5" fmla="*/ 58823 h 92"/>
                <a:gd name="T6" fmla="*/ 53889 w 180"/>
                <a:gd name="T7" fmla="*/ 179025 h 92"/>
                <a:gd name="T8" fmla="*/ 0 w 180"/>
                <a:gd name="T9" fmla="*/ 161122 h 92"/>
                <a:gd name="T10" fmla="*/ 225820 w 180"/>
                <a:gd name="T11" fmla="*/ 0 h 92"/>
                <a:gd name="T12" fmla="*/ 461905 w 180"/>
                <a:gd name="T13" fmla="*/ 235290 h 9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80"/>
                <a:gd name="T22" fmla="*/ 0 h 92"/>
                <a:gd name="T23" fmla="*/ 180 w 180"/>
                <a:gd name="T24" fmla="*/ 92 h 9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80" h="92">
                  <a:moveTo>
                    <a:pt x="180" y="92"/>
                  </a:moveTo>
                  <a:cubicBezTo>
                    <a:pt x="157" y="92"/>
                    <a:pt x="157" y="92"/>
                    <a:pt x="157" y="92"/>
                  </a:cubicBezTo>
                  <a:cubicBezTo>
                    <a:pt x="157" y="54"/>
                    <a:pt x="126" y="23"/>
                    <a:pt x="88" y="23"/>
                  </a:cubicBezTo>
                  <a:cubicBezTo>
                    <a:pt x="57" y="23"/>
                    <a:pt x="31" y="42"/>
                    <a:pt x="21" y="7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2" y="25"/>
                    <a:pt x="48" y="0"/>
                    <a:pt x="88" y="0"/>
                  </a:cubicBezTo>
                  <a:cubicBezTo>
                    <a:pt x="139" y="0"/>
                    <a:pt x="180" y="41"/>
                    <a:pt x="180" y="92"/>
                  </a:cubicBez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" name="Freeform 225"/>
            <p:cNvSpPr/>
            <p:nvPr/>
          </p:nvSpPr>
          <p:spPr bwMode="auto">
            <a:xfrm>
              <a:off x="4202303" y="2021005"/>
              <a:ext cx="135536" cy="68310"/>
            </a:xfrm>
            <a:custGeom>
              <a:avLst/>
              <a:gdLst>
                <a:gd name="T0" fmla="*/ 0 w 125"/>
                <a:gd name="T1" fmla="*/ 0 h 63"/>
                <a:gd name="T2" fmla="*/ 69394 w 125"/>
                <a:gd name="T3" fmla="*/ 68310 h 63"/>
                <a:gd name="T4" fmla="*/ 135536 w 125"/>
                <a:gd name="T5" fmla="*/ 0 h 63"/>
                <a:gd name="T6" fmla="*/ 0 w 125"/>
                <a:gd name="T7" fmla="*/ 0 h 6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5"/>
                <a:gd name="T13" fmla="*/ 0 h 63"/>
                <a:gd name="T14" fmla="*/ 125 w 125"/>
                <a:gd name="T15" fmla="*/ 63 h 6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5" h="63">
                  <a:moveTo>
                    <a:pt x="0" y="0"/>
                  </a:moveTo>
                  <a:lnTo>
                    <a:pt x="64" y="63"/>
                  </a:lnTo>
                  <a:lnTo>
                    <a:pt x="1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miter lim="800000"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20" name="任意多边形 19"/>
          <p:cNvSpPr/>
          <p:nvPr/>
        </p:nvSpPr>
        <p:spPr>
          <a:xfrm>
            <a:off x="7082790" y="2496481"/>
            <a:ext cx="2026434" cy="1964942"/>
          </a:xfrm>
          <a:custGeom>
            <a:avLst/>
            <a:gdLst>
              <a:gd name="connsiteX0" fmla="*/ 648884 w 2026434"/>
              <a:gd name="connsiteY0" fmla="*/ 0 h 1964942"/>
              <a:gd name="connsiteX1" fmla="*/ 1551718 w 2026434"/>
              <a:gd name="connsiteY1" fmla="*/ 229 h 1964942"/>
              <a:gd name="connsiteX2" fmla="*/ 1724865 w 2026434"/>
              <a:gd name="connsiteY2" fmla="*/ 100196 h 1964942"/>
              <a:gd name="connsiteX3" fmla="*/ 1985955 w 2026434"/>
              <a:gd name="connsiteY3" fmla="*/ 552154 h 1964942"/>
              <a:gd name="connsiteX4" fmla="*/ 2016766 w 2026434"/>
              <a:gd name="connsiteY4" fmla="*/ 605484 h 1964942"/>
              <a:gd name="connsiteX5" fmla="*/ 1976958 w 2026434"/>
              <a:gd name="connsiteY5" fmla="*/ 638328 h 1964942"/>
              <a:gd name="connsiteX6" fmla="*/ 1839723 w 2026434"/>
              <a:gd name="connsiteY6" fmla="*/ 969642 h 1964942"/>
              <a:gd name="connsiteX7" fmla="*/ 1976958 w 2026434"/>
              <a:gd name="connsiteY7" fmla="*/ 1300955 h 1964942"/>
              <a:gd name="connsiteX8" fmla="*/ 2026434 w 2026434"/>
              <a:gd name="connsiteY8" fmla="*/ 1341779 h 1964942"/>
              <a:gd name="connsiteX9" fmla="*/ 1966837 w 2026434"/>
              <a:gd name="connsiteY9" fmla="*/ 1445004 h 1964942"/>
              <a:gd name="connsiteX10" fmla="*/ 1724816 w 2026434"/>
              <a:gd name="connsiteY10" fmla="*/ 1864201 h 1964942"/>
              <a:gd name="connsiteX11" fmla="*/ 1551222 w 2026434"/>
              <a:gd name="connsiteY11" fmla="*/ 1964942 h 1964942"/>
              <a:gd name="connsiteX12" fmla="*/ 648386 w 2026434"/>
              <a:gd name="connsiteY12" fmla="*/ 1964713 h 1964942"/>
              <a:gd name="connsiteX13" fmla="*/ 475240 w 2026434"/>
              <a:gd name="connsiteY13" fmla="*/ 1864748 h 1964942"/>
              <a:gd name="connsiteX14" fmla="*/ 23624 w 2026434"/>
              <a:gd name="connsiteY14" fmla="*/ 1082984 h 1964942"/>
              <a:gd name="connsiteX15" fmla="*/ 24071 w 2026434"/>
              <a:gd name="connsiteY15" fmla="*/ 882276 h 1964942"/>
              <a:gd name="connsiteX16" fmla="*/ 475291 w 2026434"/>
              <a:gd name="connsiteY16" fmla="*/ 100743 h 1964942"/>
              <a:gd name="connsiteX17" fmla="*/ 648884 w 2026434"/>
              <a:gd name="connsiteY17" fmla="*/ 0 h 196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026434" h="1964942">
                <a:moveTo>
                  <a:pt x="648884" y="0"/>
                </a:moveTo>
                <a:cubicBezTo>
                  <a:pt x="1551718" y="229"/>
                  <a:pt x="1551718" y="229"/>
                  <a:pt x="1551718" y="229"/>
                </a:cubicBezTo>
                <a:cubicBezTo>
                  <a:pt x="1614503" y="1124"/>
                  <a:pt x="1692699" y="46270"/>
                  <a:pt x="1724865" y="100196"/>
                </a:cubicBezTo>
                <a:cubicBezTo>
                  <a:pt x="1837770" y="295637"/>
                  <a:pt x="1922447" y="442218"/>
                  <a:pt x="1985955" y="552154"/>
                </a:cubicBezTo>
                <a:lnTo>
                  <a:pt x="2016766" y="605484"/>
                </a:lnTo>
                <a:lnTo>
                  <a:pt x="1976958" y="638328"/>
                </a:lnTo>
                <a:cubicBezTo>
                  <a:pt x="1892167" y="723118"/>
                  <a:pt x="1839723" y="840256"/>
                  <a:pt x="1839723" y="969642"/>
                </a:cubicBezTo>
                <a:cubicBezTo>
                  <a:pt x="1839723" y="1099028"/>
                  <a:pt x="1892167" y="1216165"/>
                  <a:pt x="1976958" y="1300955"/>
                </a:cubicBezTo>
                <a:lnTo>
                  <a:pt x="2026434" y="1341779"/>
                </a:lnTo>
                <a:lnTo>
                  <a:pt x="1966837" y="1445004"/>
                </a:lnTo>
                <a:cubicBezTo>
                  <a:pt x="1724816" y="1864201"/>
                  <a:pt x="1724816" y="1864201"/>
                  <a:pt x="1724816" y="1864201"/>
                </a:cubicBezTo>
                <a:cubicBezTo>
                  <a:pt x="1692584" y="1920025"/>
                  <a:pt x="1614811" y="1964440"/>
                  <a:pt x="1551222" y="1964942"/>
                </a:cubicBezTo>
                <a:cubicBezTo>
                  <a:pt x="648386" y="1964713"/>
                  <a:pt x="648386" y="1964713"/>
                  <a:pt x="648386" y="1964713"/>
                </a:cubicBezTo>
                <a:cubicBezTo>
                  <a:pt x="584795" y="1965216"/>
                  <a:pt x="506600" y="1920070"/>
                  <a:pt x="475240" y="1864748"/>
                </a:cubicBezTo>
                <a:cubicBezTo>
                  <a:pt x="23624" y="1082984"/>
                  <a:pt x="23624" y="1082984"/>
                  <a:pt x="23624" y="1082984"/>
                </a:cubicBezTo>
                <a:cubicBezTo>
                  <a:pt x="-7738" y="1027662"/>
                  <a:pt x="-8160" y="938100"/>
                  <a:pt x="24071" y="882276"/>
                </a:cubicBezTo>
                <a:lnTo>
                  <a:pt x="475291" y="100743"/>
                </a:lnTo>
                <a:cubicBezTo>
                  <a:pt x="506715" y="46313"/>
                  <a:pt x="585293" y="503"/>
                  <a:pt x="648884" y="0"/>
                </a:cubicBezTo>
                <a:close/>
              </a:path>
            </a:pathLst>
          </a:custGeom>
          <a:pattFill prst="dkDnDiag">
            <a:fgClr>
              <a:srgbClr val="F8F8F8"/>
            </a:fgClr>
            <a:bgClr>
              <a:srgbClr val="FFFFFF"/>
            </a:bgClr>
          </a:patt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5" name="任意多边形 24"/>
          <p:cNvSpPr/>
          <p:nvPr/>
        </p:nvSpPr>
        <p:spPr>
          <a:xfrm>
            <a:off x="8545824" y="1821869"/>
            <a:ext cx="2199801" cy="1964942"/>
          </a:xfrm>
          <a:custGeom>
            <a:avLst/>
            <a:gdLst>
              <a:gd name="connsiteX0" fmla="*/ 648882 w 2199801"/>
              <a:gd name="connsiteY0" fmla="*/ 0 h 1964942"/>
              <a:gd name="connsiteX1" fmla="*/ 1551718 w 2199801"/>
              <a:gd name="connsiteY1" fmla="*/ 229 h 1964942"/>
              <a:gd name="connsiteX2" fmla="*/ 1724863 w 2199801"/>
              <a:gd name="connsiteY2" fmla="*/ 100196 h 1964942"/>
              <a:gd name="connsiteX3" fmla="*/ 2176480 w 2199801"/>
              <a:gd name="connsiteY3" fmla="*/ 881958 h 1964942"/>
              <a:gd name="connsiteX4" fmla="*/ 2176032 w 2199801"/>
              <a:gd name="connsiteY4" fmla="*/ 1082667 h 1964942"/>
              <a:gd name="connsiteX5" fmla="*/ 1724813 w 2199801"/>
              <a:gd name="connsiteY5" fmla="*/ 1864201 h 1964942"/>
              <a:gd name="connsiteX6" fmla="*/ 1551218 w 2199801"/>
              <a:gd name="connsiteY6" fmla="*/ 1964942 h 1964942"/>
              <a:gd name="connsiteX7" fmla="*/ 941762 w 2199801"/>
              <a:gd name="connsiteY7" fmla="*/ 1964788 h 1964942"/>
              <a:gd name="connsiteX8" fmla="*/ 931314 w 2199801"/>
              <a:gd name="connsiteY8" fmla="*/ 1964785 h 1964942"/>
              <a:gd name="connsiteX9" fmla="*/ 928498 w 2199801"/>
              <a:gd name="connsiteY9" fmla="*/ 1936844 h 1964942"/>
              <a:gd name="connsiteX10" fmla="*/ 469470 w 2199801"/>
              <a:gd name="connsiteY10" fmla="*/ 1562725 h 1964942"/>
              <a:gd name="connsiteX11" fmla="*/ 375041 w 2199801"/>
              <a:gd name="connsiteY11" fmla="*/ 1572245 h 1964942"/>
              <a:gd name="connsiteX12" fmla="*/ 316721 w 2199801"/>
              <a:gd name="connsiteY12" fmla="*/ 1590348 h 1964942"/>
              <a:gd name="connsiteX13" fmla="*/ 265859 w 2199801"/>
              <a:gd name="connsiteY13" fmla="*/ 1502303 h 1964942"/>
              <a:gd name="connsiteX14" fmla="*/ 23623 w 2199801"/>
              <a:gd name="connsiteY14" fmla="*/ 1082984 h 1964942"/>
              <a:gd name="connsiteX15" fmla="*/ 24070 w 2199801"/>
              <a:gd name="connsiteY15" fmla="*/ 882276 h 1964942"/>
              <a:gd name="connsiteX16" fmla="*/ 475290 w 2199801"/>
              <a:gd name="connsiteY16" fmla="*/ 100743 h 1964942"/>
              <a:gd name="connsiteX17" fmla="*/ 648882 w 2199801"/>
              <a:gd name="connsiteY17" fmla="*/ 0 h 196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99801" h="1964942">
                <a:moveTo>
                  <a:pt x="648882" y="0"/>
                </a:moveTo>
                <a:cubicBezTo>
                  <a:pt x="1551718" y="229"/>
                  <a:pt x="1551718" y="229"/>
                  <a:pt x="1551718" y="229"/>
                </a:cubicBezTo>
                <a:cubicBezTo>
                  <a:pt x="1614502" y="1124"/>
                  <a:pt x="1692697" y="46270"/>
                  <a:pt x="1724863" y="100196"/>
                </a:cubicBezTo>
                <a:cubicBezTo>
                  <a:pt x="2176480" y="881958"/>
                  <a:pt x="2176480" y="881958"/>
                  <a:pt x="2176480" y="881958"/>
                </a:cubicBezTo>
                <a:cubicBezTo>
                  <a:pt x="2207840" y="937281"/>
                  <a:pt x="2207456" y="1028239"/>
                  <a:pt x="2176032" y="1082667"/>
                </a:cubicBezTo>
                <a:cubicBezTo>
                  <a:pt x="1724813" y="1864201"/>
                  <a:pt x="1724813" y="1864201"/>
                  <a:pt x="1724813" y="1864201"/>
                </a:cubicBezTo>
                <a:cubicBezTo>
                  <a:pt x="1692584" y="1920025"/>
                  <a:pt x="1614809" y="1964441"/>
                  <a:pt x="1551218" y="1964942"/>
                </a:cubicBezTo>
                <a:cubicBezTo>
                  <a:pt x="1269083" y="1964870"/>
                  <a:pt x="1075114" y="1964821"/>
                  <a:pt x="941762" y="1964788"/>
                </a:cubicBezTo>
                <a:lnTo>
                  <a:pt x="931314" y="1964785"/>
                </a:lnTo>
                <a:lnTo>
                  <a:pt x="928498" y="1936844"/>
                </a:lnTo>
                <a:cubicBezTo>
                  <a:pt x="884808" y="1723335"/>
                  <a:pt x="695895" y="1562727"/>
                  <a:pt x="469470" y="1562725"/>
                </a:cubicBezTo>
                <a:cubicBezTo>
                  <a:pt x="437124" y="1562727"/>
                  <a:pt x="405542" y="1566003"/>
                  <a:pt x="375041" y="1572245"/>
                </a:cubicBezTo>
                <a:lnTo>
                  <a:pt x="316721" y="1590348"/>
                </a:lnTo>
                <a:lnTo>
                  <a:pt x="265859" y="1502303"/>
                </a:lnTo>
                <a:cubicBezTo>
                  <a:pt x="23623" y="1082984"/>
                  <a:pt x="23623" y="1082984"/>
                  <a:pt x="23623" y="1082984"/>
                </a:cubicBezTo>
                <a:cubicBezTo>
                  <a:pt x="-7738" y="1027661"/>
                  <a:pt x="-8158" y="938100"/>
                  <a:pt x="24070" y="882276"/>
                </a:cubicBezTo>
                <a:lnTo>
                  <a:pt x="475290" y="100743"/>
                </a:lnTo>
                <a:cubicBezTo>
                  <a:pt x="506713" y="46314"/>
                  <a:pt x="585292" y="502"/>
                  <a:pt x="648882" y="0"/>
                </a:cubicBezTo>
                <a:close/>
              </a:path>
            </a:pathLst>
          </a:custGeom>
          <a:pattFill prst="dkDnDiag">
            <a:fgClr>
              <a:srgbClr val="F8F8F8"/>
            </a:fgClr>
            <a:bgClr>
              <a:srgbClr val="FFFFFF"/>
            </a:bgClr>
          </a:patt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6" name="Freeform 5"/>
          <p:cNvSpPr/>
          <p:nvPr/>
        </p:nvSpPr>
        <p:spPr bwMode="auto">
          <a:xfrm>
            <a:off x="9001863" y="2224166"/>
            <a:ext cx="1287721" cy="114129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F17475"/>
          </a:solidFill>
          <a:ln w="15875"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方正正纤黑简体" panose="02000000000000000000" pitchFamily="2" charset="-122"/>
              <a:sym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289583" y="3037768"/>
            <a:ext cx="1091484" cy="967374"/>
            <a:chOff x="10289583" y="3037768"/>
            <a:chExt cx="1091484" cy="967374"/>
          </a:xfrm>
        </p:grpSpPr>
        <p:sp>
          <p:nvSpPr>
            <p:cNvPr id="43" name="Freeform 5"/>
            <p:cNvSpPr/>
            <p:nvPr/>
          </p:nvSpPr>
          <p:spPr bwMode="auto">
            <a:xfrm>
              <a:off x="10289583" y="3037768"/>
              <a:ext cx="1091484" cy="96737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15875" cap="flat" cmpd="sng" algn="ctr">
              <a:solidFill>
                <a:srgbClr val="F17475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0611700" y="3355890"/>
              <a:ext cx="447423" cy="320608"/>
              <a:chOff x="9335872" y="5612184"/>
              <a:chExt cx="655071" cy="469403"/>
            </a:xfrm>
            <a:solidFill>
              <a:srgbClr val="F17475"/>
            </a:solidFill>
          </p:grpSpPr>
          <p:sp>
            <p:nvSpPr>
              <p:cNvPr id="45" name="Freeform 98"/>
              <p:cNvSpPr/>
              <p:nvPr/>
            </p:nvSpPr>
            <p:spPr bwMode="auto">
              <a:xfrm>
                <a:off x="9335872" y="5612184"/>
                <a:ext cx="398796" cy="271966"/>
              </a:xfrm>
              <a:custGeom>
                <a:avLst/>
                <a:gdLst>
                  <a:gd name="T0" fmla="*/ 156 w 305"/>
                  <a:gd name="T1" fmla="*/ 156 h 208"/>
                  <a:gd name="T2" fmla="*/ 305 w 305"/>
                  <a:gd name="T3" fmla="*/ 156 h 208"/>
                  <a:gd name="T4" fmla="*/ 305 w 305"/>
                  <a:gd name="T5" fmla="*/ 54 h 208"/>
                  <a:gd name="T6" fmla="*/ 156 w 305"/>
                  <a:gd name="T7" fmla="*/ 54 h 208"/>
                  <a:gd name="T8" fmla="*/ 156 w 305"/>
                  <a:gd name="T9" fmla="*/ 0 h 208"/>
                  <a:gd name="T10" fmla="*/ 0 w 305"/>
                  <a:gd name="T11" fmla="*/ 106 h 208"/>
                  <a:gd name="T12" fmla="*/ 156 w 305"/>
                  <a:gd name="T13" fmla="*/ 208 h 208"/>
                  <a:gd name="T14" fmla="*/ 156 w 305"/>
                  <a:gd name="T15" fmla="*/ 156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5" h="208">
                    <a:moveTo>
                      <a:pt x="156" y="156"/>
                    </a:moveTo>
                    <a:lnTo>
                      <a:pt x="305" y="156"/>
                    </a:lnTo>
                    <a:lnTo>
                      <a:pt x="305" y="54"/>
                    </a:lnTo>
                    <a:lnTo>
                      <a:pt x="156" y="54"/>
                    </a:lnTo>
                    <a:lnTo>
                      <a:pt x="156" y="0"/>
                    </a:lnTo>
                    <a:lnTo>
                      <a:pt x="0" y="106"/>
                    </a:lnTo>
                    <a:lnTo>
                      <a:pt x="156" y="208"/>
                    </a:lnTo>
                    <a:lnTo>
                      <a:pt x="156" y="1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6" name="Freeform 99"/>
              <p:cNvSpPr/>
              <p:nvPr/>
            </p:nvSpPr>
            <p:spPr bwMode="auto">
              <a:xfrm>
                <a:off x="9592147" y="5812236"/>
                <a:ext cx="398796" cy="269351"/>
              </a:xfrm>
              <a:custGeom>
                <a:avLst/>
                <a:gdLst>
                  <a:gd name="T0" fmla="*/ 305 w 305"/>
                  <a:gd name="T1" fmla="*/ 107 h 206"/>
                  <a:gd name="T2" fmla="*/ 149 w 305"/>
                  <a:gd name="T3" fmla="*/ 0 h 206"/>
                  <a:gd name="T4" fmla="*/ 149 w 305"/>
                  <a:gd name="T5" fmla="*/ 52 h 206"/>
                  <a:gd name="T6" fmla="*/ 0 w 305"/>
                  <a:gd name="T7" fmla="*/ 52 h 206"/>
                  <a:gd name="T8" fmla="*/ 0 w 305"/>
                  <a:gd name="T9" fmla="*/ 154 h 206"/>
                  <a:gd name="T10" fmla="*/ 149 w 305"/>
                  <a:gd name="T11" fmla="*/ 154 h 206"/>
                  <a:gd name="T12" fmla="*/ 149 w 305"/>
                  <a:gd name="T13" fmla="*/ 206 h 206"/>
                  <a:gd name="T14" fmla="*/ 305 w 305"/>
                  <a:gd name="T15" fmla="*/ 10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5" h="206">
                    <a:moveTo>
                      <a:pt x="305" y="107"/>
                    </a:moveTo>
                    <a:lnTo>
                      <a:pt x="149" y="0"/>
                    </a:lnTo>
                    <a:lnTo>
                      <a:pt x="149" y="52"/>
                    </a:lnTo>
                    <a:lnTo>
                      <a:pt x="0" y="52"/>
                    </a:lnTo>
                    <a:lnTo>
                      <a:pt x="0" y="154"/>
                    </a:lnTo>
                    <a:lnTo>
                      <a:pt x="149" y="154"/>
                    </a:lnTo>
                    <a:lnTo>
                      <a:pt x="149" y="206"/>
                    </a:lnTo>
                    <a:lnTo>
                      <a:pt x="305" y="1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7" name="Freeform 100"/>
              <p:cNvSpPr>
                <a:spLocks noEditPoints="1"/>
              </p:cNvSpPr>
              <p:nvPr/>
            </p:nvSpPr>
            <p:spPr bwMode="auto">
              <a:xfrm>
                <a:off x="9752974" y="5630489"/>
                <a:ext cx="185669" cy="185669"/>
              </a:xfrm>
              <a:custGeom>
                <a:avLst/>
                <a:gdLst>
                  <a:gd name="T0" fmla="*/ 30 w 60"/>
                  <a:gd name="T1" fmla="*/ 60 h 60"/>
                  <a:gd name="T2" fmla="*/ 60 w 60"/>
                  <a:gd name="T3" fmla="*/ 30 h 60"/>
                  <a:gd name="T4" fmla="*/ 30 w 60"/>
                  <a:gd name="T5" fmla="*/ 0 h 60"/>
                  <a:gd name="T6" fmla="*/ 0 w 60"/>
                  <a:gd name="T7" fmla="*/ 30 h 60"/>
                  <a:gd name="T8" fmla="*/ 30 w 60"/>
                  <a:gd name="T9" fmla="*/ 60 h 60"/>
                  <a:gd name="T10" fmla="*/ 30 w 60"/>
                  <a:gd name="T11" fmla="*/ 4 h 60"/>
                  <a:gd name="T12" fmla="*/ 56 w 60"/>
                  <a:gd name="T13" fmla="*/ 30 h 60"/>
                  <a:gd name="T14" fmla="*/ 30 w 60"/>
                  <a:gd name="T15" fmla="*/ 56 h 60"/>
                  <a:gd name="T16" fmla="*/ 4 w 60"/>
                  <a:gd name="T17" fmla="*/ 30 h 60"/>
                  <a:gd name="T18" fmla="*/ 30 w 60"/>
                  <a:gd name="T19" fmla="*/ 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60"/>
                    </a:move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4"/>
                      <a:pt x="47" y="0"/>
                      <a:pt x="30" y="0"/>
                    </a:cubicBezTo>
                    <a:cubicBezTo>
                      <a:pt x="14" y="0"/>
                      <a:pt x="0" y="14"/>
                      <a:pt x="0" y="30"/>
                    </a:cubicBezTo>
                    <a:cubicBezTo>
                      <a:pt x="0" y="47"/>
                      <a:pt x="14" y="60"/>
                      <a:pt x="30" y="60"/>
                    </a:cubicBezTo>
                    <a:close/>
                    <a:moveTo>
                      <a:pt x="30" y="4"/>
                    </a:moveTo>
                    <a:cubicBezTo>
                      <a:pt x="45" y="4"/>
                      <a:pt x="56" y="16"/>
                      <a:pt x="56" y="30"/>
                    </a:cubicBezTo>
                    <a:cubicBezTo>
                      <a:pt x="56" y="45"/>
                      <a:pt x="45" y="56"/>
                      <a:pt x="30" y="56"/>
                    </a:cubicBezTo>
                    <a:cubicBezTo>
                      <a:pt x="16" y="56"/>
                      <a:pt x="4" y="45"/>
                      <a:pt x="4" y="30"/>
                    </a:cubicBezTo>
                    <a:cubicBezTo>
                      <a:pt x="4" y="16"/>
                      <a:pt x="16" y="4"/>
                      <a:pt x="3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8" name="Freeform 101"/>
              <p:cNvSpPr>
                <a:spLocks noEditPoints="1"/>
              </p:cNvSpPr>
              <p:nvPr/>
            </p:nvSpPr>
            <p:spPr bwMode="auto">
              <a:xfrm>
                <a:off x="9777816" y="5655333"/>
                <a:ext cx="135983" cy="138598"/>
              </a:xfrm>
              <a:custGeom>
                <a:avLst/>
                <a:gdLst>
                  <a:gd name="T0" fmla="*/ 22 w 44"/>
                  <a:gd name="T1" fmla="*/ 45 h 45"/>
                  <a:gd name="T2" fmla="*/ 44 w 44"/>
                  <a:gd name="T3" fmla="*/ 22 h 45"/>
                  <a:gd name="T4" fmla="*/ 22 w 44"/>
                  <a:gd name="T5" fmla="*/ 0 h 45"/>
                  <a:gd name="T6" fmla="*/ 0 w 44"/>
                  <a:gd name="T7" fmla="*/ 22 h 45"/>
                  <a:gd name="T8" fmla="*/ 22 w 44"/>
                  <a:gd name="T9" fmla="*/ 45 h 45"/>
                  <a:gd name="T10" fmla="*/ 21 w 44"/>
                  <a:gd name="T11" fmla="*/ 24 h 45"/>
                  <a:gd name="T12" fmla="*/ 13 w 44"/>
                  <a:gd name="T13" fmla="*/ 17 h 45"/>
                  <a:gd name="T14" fmla="*/ 20 w 44"/>
                  <a:gd name="T15" fmla="*/ 9 h 45"/>
                  <a:gd name="T16" fmla="*/ 20 w 44"/>
                  <a:gd name="T17" fmla="*/ 5 h 45"/>
                  <a:gd name="T18" fmla="*/ 24 w 44"/>
                  <a:gd name="T19" fmla="*/ 5 h 45"/>
                  <a:gd name="T20" fmla="*/ 24 w 44"/>
                  <a:gd name="T21" fmla="*/ 9 h 45"/>
                  <a:gd name="T22" fmla="*/ 31 w 44"/>
                  <a:gd name="T23" fmla="*/ 10 h 45"/>
                  <a:gd name="T24" fmla="*/ 29 w 44"/>
                  <a:gd name="T25" fmla="*/ 15 h 45"/>
                  <a:gd name="T26" fmla="*/ 23 w 44"/>
                  <a:gd name="T27" fmla="*/ 13 h 45"/>
                  <a:gd name="T28" fmla="*/ 19 w 44"/>
                  <a:gd name="T29" fmla="*/ 16 h 45"/>
                  <a:gd name="T30" fmla="*/ 25 w 44"/>
                  <a:gd name="T31" fmla="*/ 19 h 45"/>
                  <a:gd name="T32" fmla="*/ 32 w 44"/>
                  <a:gd name="T33" fmla="*/ 27 h 45"/>
                  <a:gd name="T34" fmla="*/ 24 w 44"/>
                  <a:gd name="T35" fmla="*/ 35 h 45"/>
                  <a:gd name="T36" fmla="*/ 24 w 44"/>
                  <a:gd name="T37" fmla="*/ 40 h 45"/>
                  <a:gd name="T38" fmla="*/ 20 w 44"/>
                  <a:gd name="T39" fmla="*/ 40 h 45"/>
                  <a:gd name="T40" fmla="*/ 20 w 44"/>
                  <a:gd name="T41" fmla="*/ 36 h 45"/>
                  <a:gd name="T42" fmla="*/ 13 w 44"/>
                  <a:gd name="T43" fmla="*/ 34 h 45"/>
                  <a:gd name="T44" fmla="*/ 14 w 44"/>
                  <a:gd name="T45" fmla="*/ 29 h 45"/>
                  <a:gd name="T46" fmla="*/ 21 w 44"/>
                  <a:gd name="T47" fmla="*/ 31 h 45"/>
                  <a:gd name="T48" fmla="*/ 25 w 44"/>
                  <a:gd name="T49" fmla="*/ 28 h 45"/>
                  <a:gd name="T50" fmla="*/ 21 w 44"/>
                  <a:gd name="T51" fmla="*/ 2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4" h="45">
                    <a:moveTo>
                      <a:pt x="22" y="45"/>
                    </a:moveTo>
                    <a:cubicBezTo>
                      <a:pt x="34" y="45"/>
                      <a:pt x="44" y="35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5"/>
                      <a:pt x="10" y="45"/>
                      <a:pt x="22" y="45"/>
                    </a:cubicBezTo>
                    <a:close/>
                    <a:moveTo>
                      <a:pt x="21" y="24"/>
                    </a:moveTo>
                    <a:cubicBezTo>
                      <a:pt x="16" y="23"/>
                      <a:pt x="13" y="21"/>
                      <a:pt x="13" y="17"/>
                    </a:cubicBezTo>
                    <a:cubicBezTo>
                      <a:pt x="13" y="13"/>
                      <a:pt x="16" y="10"/>
                      <a:pt x="20" y="9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7" y="9"/>
                      <a:pt x="29" y="9"/>
                      <a:pt x="31" y="10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8" y="14"/>
                      <a:pt x="26" y="13"/>
                      <a:pt x="23" y="13"/>
                    </a:cubicBezTo>
                    <a:cubicBezTo>
                      <a:pt x="20" y="13"/>
                      <a:pt x="19" y="15"/>
                      <a:pt x="19" y="16"/>
                    </a:cubicBezTo>
                    <a:cubicBezTo>
                      <a:pt x="19" y="17"/>
                      <a:pt x="21" y="18"/>
                      <a:pt x="25" y="19"/>
                    </a:cubicBezTo>
                    <a:cubicBezTo>
                      <a:pt x="30" y="21"/>
                      <a:pt x="32" y="24"/>
                      <a:pt x="32" y="27"/>
                    </a:cubicBezTo>
                    <a:cubicBezTo>
                      <a:pt x="32" y="31"/>
                      <a:pt x="29" y="34"/>
                      <a:pt x="24" y="35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17" y="36"/>
                      <a:pt x="14" y="35"/>
                      <a:pt x="13" y="34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6" y="30"/>
                      <a:pt x="18" y="31"/>
                      <a:pt x="21" y="31"/>
                    </a:cubicBezTo>
                    <a:cubicBezTo>
                      <a:pt x="24" y="31"/>
                      <a:pt x="25" y="30"/>
                      <a:pt x="25" y="28"/>
                    </a:cubicBezTo>
                    <a:cubicBezTo>
                      <a:pt x="25" y="26"/>
                      <a:pt x="24" y="25"/>
                      <a:pt x="21" y="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9" name="Freeform 102"/>
              <p:cNvSpPr>
                <a:spLocks noEditPoints="1"/>
              </p:cNvSpPr>
              <p:nvPr/>
            </p:nvSpPr>
            <p:spPr bwMode="auto">
              <a:xfrm>
                <a:off x="9356792" y="5871074"/>
                <a:ext cx="185669" cy="185669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6 h 60"/>
                  <a:gd name="T12" fmla="*/ 4 w 60"/>
                  <a:gd name="T13" fmla="*/ 30 h 60"/>
                  <a:gd name="T14" fmla="*/ 30 w 60"/>
                  <a:gd name="T15" fmla="*/ 4 h 60"/>
                  <a:gd name="T16" fmla="*/ 56 w 60"/>
                  <a:gd name="T17" fmla="*/ 30 h 60"/>
                  <a:gd name="T18" fmla="*/ 30 w 60"/>
                  <a:gd name="T19" fmla="*/ 5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6"/>
                    </a:moveTo>
                    <a:cubicBezTo>
                      <a:pt x="15" y="56"/>
                      <a:pt x="4" y="44"/>
                      <a:pt x="4" y="30"/>
                    </a:cubicBezTo>
                    <a:cubicBezTo>
                      <a:pt x="4" y="16"/>
                      <a:pt x="15" y="4"/>
                      <a:pt x="30" y="4"/>
                    </a:cubicBezTo>
                    <a:cubicBezTo>
                      <a:pt x="44" y="4"/>
                      <a:pt x="56" y="16"/>
                      <a:pt x="56" y="30"/>
                    </a:cubicBezTo>
                    <a:cubicBezTo>
                      <a:pt x="56" y="44"/>
                      <a:pt x="44" y="56"/>
                      <a:pt x="30" y="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0" name="Freeform 103"/>
              <p:cNvSpPr>
                <a:spLocks noEditPoints="1"/>
              </p:cNvSpPr>
              <p:nvPr/>
            </p:nvSpPr>
            <p:spPr bwMode="auto">
              <a:xfrm>
                <a:off x="9381636" y="5895918"/>
                <a:ext cx="135983" cy="135983"/>
              </a:xfrm>
              <a:custGeom>
                <a:avLst/>
                <a:gdLst>
                  <a:gd name="T0" fmla="*/ 22 w 44"/>
                  <a:gd name="T1" fmla="*/ 0 h 44"/>
                  <a:gd name="T2" fmla="*/ 0 w 44"/>
                  <a:gd name="T3" fmla="*/ 22 h 44"/>
                  <a:gd name="T4" fmla="*/ 22 w 44"/>
                  <a:gd name="T5" fmla="*/ 44 h 44"/>
                  <a:gd name="T6" fmla="*/ 44 w 44"/>
                  <a:gd name="T7" fmla="*/ 22 h 44"/>
                  <a:gd name="T8" fmla="*/ 22 w 44"/>
                  <a:gd name="T9" fmla="*/ 0 h 44"/>
                  <a:gd name="T10" fmla="*/ 24 w 44"/>
                  <a:gd name="T11" fmla="*/ 35 h 44"/>
                  <a:gd name="T12" fmla="*/ 24 w 44"/>
                  <a:gd name="T13" fmla="*/ 39 h 44"/>
                  <a:gd name="T14" fmla="*/ 20 w 44"/>
                  <a:gd name="T15" fmla="*/ 39 h 44"/>
                  <a:gd name="T16" fmla="*/ 20 w 44"/>
                  <a:gd name="T17" fmla="*/ 35 h 44"/>
                  <a:gd name="T18" fmla="*/ 12 w 44"/>
                  <a:gd name="T19" fmla="*/ 34 h 44"/>
                  <a:gd name="T20" fmla="*/ 14 w 44"/>
                  <a:gd name="T21" fmla="*/ 29 h 44"/>
                  <a:gd name="T22" fmla="*/ 21 w 44"/>
                  <a:gd name="T23" fmla="*/ 30 h 44"/>
                  <a:gd name="T24" fmla="*/ 25 w 44"/>
                  <a:gd name="T25" fmla="*/ 28 h 44"/>
                  <a:gd name="T26" fmla="*/ 20 w 44"/>
                  <a:gd name="T27" fmla="*/ 24 h 44"/>
                  <a:gd name="T28" fmla="*/ 13 w 44"/>
                  <a:gd name="T29" fmla="*/ 16 h 44"/>
                  <a:gd name="T30" fmla="*/ 20 w 44"/>
                  <a:gd name="T31" fmla="*/ 9 h 44"/>
                  <a:gd name="T32" fmla="*/ 20 w 44"/>
                  <a:gd name="T33" fmla="*/ 5 h 44"/>
                  <a:gd name="T34" fmla="*/ 24 w 44"/>
                  <a:gd name="T35" fmla="*/ 5 h 44"/>
                  <a:gd name="T36" fmla="*/ 24 w 44"/>
                  <a:gd name="T37" fmla="*/ 8 h 44"/>
                  <a:gd name="T38" fmla="*/ 30 w 44"/>
                  <a:gd name="T39" fmla="*/ 10 h 44"/>
                  <a:gd name="T40" fmla="*/ 29 w 44"/>
                  <a:gd name="T41" fmla="*/ 15 h 44"/>
                  <a:gd name="T42" fmla="*/ 23 w 44"/>
                  <a:gd name="T43" fmla="*/ 13 h 44"/>
                  <a:gd name="T44" fmla="*/ 19 w 44"/>
                  <a:gd name="T45" fmla="*/ 16 h 44"/>
                  <a:gd name="T46" fmla="*/ 24 w 44"/>
                  <a:gd name="T47" fmla="*/ 19 h 44"/>
                  <a:gd name="T48" fmla="*/ 31 w 44"/>
                  <a:gd name="T49" fmla="*/ 27 h 44"/>
                  <a:gd name="T50" fmla="*/ 24 w 44"/>
                  <a:gd name="T51" fmla="*/ 35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  <a:moveTo>
                      <a:pt x="24" y="35"/>
                    </a:moveTo>
                    <a:cubicBezTo>
                      <a:pt x="24" y="39"/>
                      <a:pt x="24" y="39"/>
                      <a:pt x="24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17" y="35"/>
                      <a:pt x="14" y="34"/>
                      <a:pt x="12" y="34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5" y="30"/>
                      <a:pt x="18" y="30"/>
                      <a:pt x="21" y="30"/>
                    </a:cubicBezTo>
                    <a:cubicBezTo>
                      <a:pt x="23" y="30"/>
                      <a:pt x="25" y="29"/>
                      <a:pt x="25" y="28"/>
                    </a:cubicBezTo>
                    <a:cubicBezTo>
                      <a:pt x="25" y="26"/>
                      <a:pt x="24" y="25"/>
                      <a:pt x="20" y="24"/>
                    </a:cubicBezTo>
                    <a:cubicBezTo>
                      <a:pt x="16" y="23"/>
                      <a:pt x="13" y="20"/>
                      <a:pt x="13" y="16"/>
                    </a:cubicBezTo>
                    <a:cubicBezTo>
                      <a:pt x="13" y="12"/>
                      <a:pt x="15" y="10"/>
                      <a:pt x="20" y="9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7" y="8"/>
                      <a:pt x="29" y="9"/>
                      <a:pt x="30" y="10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8" y="14"/>
                      <a:pt x="26" y="13"/>
                      <a:pt x="23" y="13"/>
                    </a:cubicBezTo>
                    <a:cubicBezTo>
                      <a:pt x="20" y="13"/>
                      <a:pt x="19" y="14"/>
                      <a:pt x="19" y="16"/>
                    </a:cubicBezTo>
                    <a:cubicBezTo>
                      <a:pt x="19" y="17"/>
                      <a:pt x="21" y="18"/>
                      <a:pt x="24" y="19"/>
                    </a:cubicBezTo>
                    <a:cubicBezTo>
                      <a:pt x="29" y="21"/>
                      <a:pt x="31" y="23"/>
                      <a:pt x="31" y="27"/>
                    </a:cubicBezTo>
                    <a:cubicBezTo>
                      <a:pt x="31" y="31"/>
                      <a:pt x="29" y="34"/>
                      <a:pt x="24" y="3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62" name="Freeform 5"/>
          <p:cNvSpPr/>
          <p:nvPr/>
        </p:nvSpPr>
        <p:spPr bwMode="auto">
          <a:xfrm>
            <a:off x="7700019" y="1691523"/>
            <a:ext cx="1091484" cy="96737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15875" cap="flat" cmpd="sng" algn="ctr">
            <a:solidFill>
              <a:srgbClr val="FFBF53"/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8063131" y="1994365"/>
            <a:ext cx="365260" cy="361689"/>
            <a:chOff x="11048734" y="5583418"/>
            <a:chExt cx="534778" cy="529549"/>
          </a:xfrm>
          <a:solidFill>
            <a:srgbClr val="FFBF53"/>
          </a:solidFill>
        </p:grpSpPr>
        <p:sp>
          <p:nvSpPr>
            <p:cNvPr id="64" name="Freeform 105"/>
            <p:cNvSpPr>
              <a:spLocks noEditPoints="1"/>
            </p:cNvSpPr>
            <p:nvPr/>
          </p:nvSpPr>
          <p:spPr bwMode="auto">
            <a:xfrm>
              <a:off x="11048734" y="5587341"/>
              <a:ext cx="253660" cy="244508"/>
            </a:xfrm>
            <a:custGeom>
              <a:avLst/>
              <a:gdLst>
                <a:gd name="T0" fmla="*/ 0 w 194"/>
                <a:gd name="T1" fmla="*/ 187 h 187"/>
                <a:gd name="T2" fmla="*/ 194 w 194"/>
                <a:gd name="T3" fmla="*/ 187 h 187"/>
                <a:gd name="T4" fmla="*/ 194 w 194"/>
                <a:gd name="T5" fmla="*/ 0 h 187"/>
                <a:gd name="T6" fmla="*/ 0 w 194"/>
                <a:gd name="T7" fmla="*/ 0 h 187"/>
                <a:gd name="T8" fmla="*/ 0 w 194"/>
                <a:gd name="T9" fmla="*/ 187 h 187"/>
                <a:gd name="T10" fmla="*/ 28 w 194"/>
                <a:gd name="T11" fmla="*/ 28 h 187"/>
                <a:gd name="T12" fmla="*/ 166 w 194"/>
                <a:gd name="T13" fmla="*/ 28 h 187"/>
                <a:gd name="T14" fmla="*/ 166 w 194"/>
                <a:gd name="T15" fmla="*/ 158 h 187"/>
                <a:gd name="T16" fmla="*/ 28 w 194"/>
                <a:gd name="T17" fmla="*/ 158 h 187"/>
                <a:gd name="T18" fmla="*/ 28 w 194"/>
                <a:gd name="T19" fmla="*/ 2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4" h="187">
                  <a:moveTo>
                    <a:pt x="0" y="187"/>
                  </a:moveTo>
                  <a:lnTo>
                    <a:pt x="194" y="187"/>
                  </a:lnTo>
                  <a:lnTo>
                    <a:pt x="194" y="0"/>
                  </a:lnTo>
                  <a:lnTo>
                    <a:pt x="0" y="0"/>
                  </a:lnTo>
                  <a:lnTo>
                    <a:pt x="0" y="187"/>
                  </a:lnTo>
                  <a:close/>
                  <a:moveTo>
                    <a:pt x="28" y="28"/>
                  </a:moveTo>
                  <a:lnTo>
                    <a:pt x="166" y="28"/>
                  </a:lnTo>
                  <a:lnTo>
                    <a:pt x="166" y="158"/>
                  </a:lnTo>
                  <a:lnTo>
                    <a:pt x="28" y="158"/>
                  </a:lnTo>
                  <a:lnTo>
                    <a:pt x="28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65" name="Freeform 106"/>
            <p:cNvSpPr>
              <a:spLocks noEditPoints="1"/>
            </p:cNvSpPr>
            <p:nvPr/>
          </p:nvSpPr>
          <p:spPr bwMode="auto">
            <a:xfrm>
              <a:off x="11048734" y="5868459"/>
              <a:ext cx="253660" cy="244508"/>
            </a:xfrm>
            <a:custGeom>
              <a:avLst/>
              <a:gdLst>
                <a:gd name="T0" fmla="*/ 0 w 194"/>
                <a:gd name="T1" fmla="*/ 187 h 187"/>
                <a:gd name="T2" fmla="*/ 194 w 194"/>
                <a:gd name="T3" fmla="*/ 187 h 187"/>
                <a:gd name="T4" fmla="*/ 194 w 194"/>
                <a:gd name="T5" fmla="*/ 0 h 187"/>
                <a:gd name="T6" fmla="*/ 0 w 194"/>
                <a:gd name="T7" fmla="*/ 0 h 187"/>
                <a:gd name="T8" fmla="*/ 0 w 194"/>
                <a:gd name="T9" fmla="*/ 187 h 187"/>
                <a:gd name="T10" fmla="*/ 28 w 194"/>
                <a:gd name="T11" fmla="*/ 28 h 187"/>
                <a:gd name="T12" fmla="*/ 166 w 194"/>
                <a:gd name="T13" fmla="*/ 28 h 187"/>
                <a:gd name="T14" fmla="*/ 166 w 194"/>
                <a:gd name="T15" fmla="*/ 158 h 187"/>
                <a:gd name="T16" fmla="*/ 28 w 194"/>
                <a:gd name="T17" fmla="*/ 158 h 187"/>
                <a:gd name="T18" fmla="*/ 28 w 194"/>
                <a:gd name="T19" fmla="*/ 2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4" h="187">
                  <a:moveTo>
                    <a:pt x="0" y="187"/>
                  </a:moveTo>
                  <a:lnTo>
                    <a:pt x="194" y="187"/>
                  </a:lnTo>
                  <a:lnTo>
                    <a:pt x="194" y="0"/>
                  </a:lnTo>
                  <a:lnTo>
                    <a:pt x="0" y="0"/>
                  </a:lnTo>
                  <a:lnTo>
                    <a:pt x="0" y="187"/>
                  </a:lnTo>
                  <a:close/>
                  <a:moveTo>
                    <a:pt x="28" y="28"/>
                  </a:moveTo>
                  <a:lnTo>
                    <a:pt x="166" y="28"/>
                  </a:lnTo>
                  <a:lnTo>
                    <a:pt x="166" y="158"/>
                  </a:lnTo>
                  <a:lnTo>
                    <a:pt x="28" y="158"/>
                  </a:lnTo>
                  <a:lnTo>
                    <a:pt x="28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Freeform 107"/>
            <p:cNvSpPr>
              <a:spLocks noEditPoints="1"/>
            </p:cNvSpPr>
            <p:nvPr/>
          </p:nvSpPr>
          <p:spPr bwMode="auto">
            <a:xfrm>
              <a:off x="11329852" y="5583418"/>
              <a:ext cx="253660" cy="244508"/>
            </a:xfrm>
            <a:custGeom>
              <a:avLst/>
              <a:gdLst>
                <a:gd name="T0" fmla="*/ 0 w 194"/>
                <a:gd name="T1" fmla="*/ 0 h 187"/>
                <a:gd name="T2" fmla="*/ 0 w 194"/>
                <a:gd name="T3" fmla="*/ 187 h 187"/>
                <a:gd name="T4" fmla="*/ 194 w 194"/>
                <a:gd name="T5" fmla="*/ 187 h 187"/>
                <a:gd name="T6" fmla="*/ 194 w 194"/>
                <a:gd name="T7" fmla="*/ 0 h 187"/>
                <a:gd name="T8" fmla="*/ 0 w 194"/>
                <a:gd name="T9" fmla="*/ 0 h 187"/>
                <a:gd name="T10" fmla="*/ 166 w 194"/>
                <a:gd name="T11" fmla="*/ 159 h 187"/>
                <a:gd name="T12" fmla="*/ 29 w 194"/>
                <a:gd name="T13" fmla="*/ 159 h 187"/>
                <a:gd name="T14" fmla="*/ 29 w 194"/>
                <a:gd name="T15" fmla="*/ 29 h 187"/>
                <a:gd name="T16" fmla="*/ 166 w 194"/>
                <a:gd name="T17" fmla="*/ 29 h 187"/>
                <a:gd name="T18" fmla="*/ 166 w 194"/>
                <a:gd name="T19" fmla="*/ 15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4" h="187">
                  <a:moveTo>
                    <a:pt x="0" y="0"/>
                  </a:moveTo>
                  <a:lnTo>
                    <a:pt x="0" y="187"/>
                  </a:lnTo>
                  <a:lnTo>
                    <a:pt x="194" y="187"/>
                  </a:lnTo>
                  <a:lnTo>
                    <a:pt x="194" y="0"/>
                  </a:lnTo>
                  <a:lnTo>
                    <a:pt x="0" y="0"/>
                  </a:lnTo>
                  <a:close/>
                  <a:moveTo>
                    <a:pt x="166" y="159"/>
                  </a:moveTo>
                  <a:lnTo>
                    <a:pt x="29" y="159"/>
                  </a:lnTo>
                  <a:lnTo>
                    <a:pt x="29" y="29"/>
                  </a:lnTo>
                  <a:lnTo>
                    <a:pt x="166" y="29"/>
                  </a:lnTo>
                  <a:lnTo>
                    <a:pt x="166" y="1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 108"/>
            <p:cNvSpPr>
              <a:spLocks noEditPoints="1"/>
            </p:cNvSpPr>
            <p:nvPr/>
          </p:nvSpPr>
          <p:spPr bwMode="auto">
            <a:xfrm>
              <a:off x="11329852" y="5865844"/>
              <a:ext cx="253660" cy="243200"/>
            </a:xfrm>
            <a:custGeom>
              <a:avLst/>
              <a:gdLst>
                <a:gd name="T0" fmla="*/ 0 w 194"/>
                <a:gd name="T1" fmla="*/ 186 h 186"/>
                <a:gd name="T2" fmla="*/ 194 w 194"/>
                <a:gd name="T3" fmla="*/ 186 h 186"/>
                <a:gd name="T4" fmla="*/ 194 w 194"/>
                <a:gd name="T5" fmla="*/ 0 h 186"/>
                <a:gd name="T6" fmla="*/ 0 w 194"/>
                <a:gd name="T7" fmla="*/ 0 h 186"/>
                <a:gd name="T8" fmla="*/ 0 w 194"/>
                <a:gd name="T9" fmla="*/ 186 h 186"/>
                <a:gd name="T10" fmla="*/ 29 w 194"/>
                <a:gd name="T11" fmla="*/ 28 h 186"/>
                <a:gd name="T12" fmla="*/ 166 w 194"/>
                <a:gd name="T13" fmla="*/ 28 h 186"/>
                <a:gd name="T14" fmla="*/ 166 w 194"/>
                <a:gd name="T15" fmla="*/ 158 h 186"/>
                <a:gd name="T16" fmla="*/ 29 w 194"/>
                <a:gd name="T17" fmla="*/ 158 h 186"/>
                <a:gd name="T18" fmla="*/ 29 w 194"/>
                <a:gd name="T19" fmla="*/ 2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4" h="186">
                  <a:moveTo>
                    <a:pt x="0" y="186"/>
                  </a:moveTo>
                  <a:lnTo>
                    <a:pt x="194" y="186"/>
                  </a:lnTo>
                  <a:lnTo>
                    <a:pt x="194" y="0"/>
                  </a:lnTo>
                  <a:lnTo>
                    <a:pt x="0" y="0"/>
                  </a:lnTo>
                  <a:lnTo>
                    <a:pt x="0" y="186"/>
                  </a:lnTo>
                  <a:close/>
                  <a:moveTo>
                    <a:pt x="29" y="28"/>
                  </a:moveTo>
                  <a:lnTo>
                    <a:pt x="166" y="28"/>
                  </a:lnTo>
                  <a:lnTo>
                    <a:pt x="166" y="158"/>
                  </a:lnTo>
                  <a:lnTo>
                    <a:pt x="29" y="158"/>
                  </a:lnTo>
                  <a:lnTo>
                    <a:pt x="29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Freeform 109"/>
            <p:cNvSpPr/>
            <p:nvPr/>
          </p:nvSpPr>
          <p:spPr bwMode="auto">
            <a:xfrm>
              <a:off x="11125878" y="5655333"/>
              <a:ext cx="99372" cy="101987"/>
            </a:xfrm>
            <a:custGeom>
              <a:avLst/>
              <a:gdLst>
                <a:gd name="T0" fmla="*/ 45 w 76"/>
                <a:gd name="T1" fmla="*/ 0 h 78"/>
                <a:gd name="T2" fmla="*/ 31 w 76"/>
                <a:gd name="T3" fmla="*/ 0 h 78"/>
                <a:gd name="T4" fmla="*/ 31 w 76"/>
                <a:gd name="T5" fmla="*/ 33 h 78"/>
                <a:gd name="T6" fmla="*/ 0 w 76"/>
                <a:gd name="T7" fmla="*/ 33 h 78"/>
                <a:gd name="T8" fmla="*/ 0 w 76"/>
                <a:gd name="T9" fmla="*/ 45 h 78"/>
                <a:gd name="T10" fmla="*/ 31 w 76"/>
                <a:gd name="T11" fmla="*/ 45 h 78"/>
                <a:gd name="T12" fmla="*/ 31 w 76"/>
                <a:gd name="T13" fmla="*/ 78 h 78"/>
                <a:gd name="T14" fmla="*/ 45 w 76"/>
                <a:gd name="T15" fmla="*/ 78 h 78"/>
                <a:gd name="T16" fmla="*/ 45 w 76"/>
                <a:gd name="T17" fmla="*/ 45 h 78"/>
                <a:gd name="T18" fmla="*/ 76 w 76"/>
                <a:gd name="T19" fmla="*/ 45 h 78"/>
                <a:gd name="T20" fmla="*/ 76 w 76"/>
                <a:gd name="T21" fmla="*/ 33 h 78"/>
                <a:gd name="T22" fmla="*/ 45 w 76"/>
                <a:gd name="T23" fmla="*/ 33 h 78"/>
                <a:gd name="T24" fmla="*/ 45 w 76"/>
                <a:gd name="T2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6" h="78">
                  <a:moveTo>
                    <a:pt x="45" y="0"/>
                  </a:moveTo>
                  <a:lnTo>
                    <a:pt x="31" y="0"/>
                  </a:lnTo>
                  <a:lnTo>
                    <a:pt x="31" y="33"/>
                  </a:lnTo>
                  <a:lnTo>
                    <a:pt x="0" y="33"/>
                  </a:lnTo>
                  <a:lnTo>
                    <a:pt x="0" y="45"/>
                  </a:lnTo>
                  <a:lnTo>
                    <a:pt x="31" y="45"/>
                  </a:lnTo>
                  <a:lnTo>
                    <a:pt x="31" y="78"/>
                  </a:lnTo>
                  <a:lnTo>
                    <a:pt x="45" y="78"/>
                  </a:lnTo>
                  <a:lnTo>
                    <a:pt x="45" y="45"/>
                  </a:lnTo>
                  <a:lnTo>
                    <a:pt x="76" y="45"/>
                  </a:lnTo>
                  <a:lnTo>
                    <a:pt x="76" y="33"/>
                  </a:lnTo>
                  <a:lnTo>
                    <a:pt x="45" y="33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69" name="Rectangle 110"/>
            <p:cNvSpPr>
              <a:spLocks noChangeArrowheads="1"/>
            </p:cNvSpPr>
            <p:nvPr/>
          </p:nvSpPr>
          <p:spPr bwMode="auto">
            <a:xfrm>
              <a:off x="11422687" y="5694558"/>
              <a:ext cx="67991" cy="2222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 111"/>
            <p:cNvSpPr/>
            <p:nvPr/>
          </p:nvSpPr>
          <p:spPr bwMode="auto">
            <a:xfrm>
              <a:off x="11138953" y="5952141"/>
              <a:ext cx="73222" cy="79760"/>
            </a:xfrm>
            <a:custGeom>
              <a:avLst/>
              <a:gdLst>
                <a:gd name="T0" fmla="*/ 24 w 24"/>
                <a:gd name="T1" fmla="*/ 0 h 26"/>
                <a:gd name="T2" fmla="*/ 16 w 24"/>
                <a:gd name="T3" fmla="*/ 0 h 26"/>
                <a:gd name="T4" fmla="*/ 14 w 24"/>
                <a:gd name="T5" fmla="*/ 5 h 26"/>
                <a:gd name="T6" fmla="*/ 12 w 24"/>
                <a:gd name="T7" fmla="*/ 9 h 26"/>
                <a:gd name="T8" fmla="*/ 12 w 24"/>
                <a:gd name="T9" fmla="*/ 9 h 26"/>
                <a:gd name="T10" fmla="*/ 10 w 24"/>
                <a:gd name="T11" fmla="*/ 5 h 26"/>
                <a:gd name="T12" fmla="*/ 8 w 24"/>
                <a:gd name="T13" fmla="*/ 0 h 26"/>
                <a:gd name="T14" fmla="*/ 0 w 24"/>
                <a:gd name="T15" fmla="*/ 0 h 26"/>
                <a:gd name="T16" fmla="*/ 8 w 24"/>
                <a:gd name="T17" fmla="*/ 13 h 26"/>
                <a:gd name="T18" fmla="*/ 0 w 24"/>
                <a:gd name="T19" fmla="*/ 26 h 26"/>
                <a:gd name="T20" fmla="*/ 7 w 24"/>
                <a:gd name="T21" fmla="*/ 26 h 26"/>
                <a:gd name="T22" fmla="*/ 10 w 24"/>
                <a:gd name="T23" fmla="*/ 21 h 26"/>
                <a:gd name="T24" fmla="*/ 12 w 24"/>
                <a:gd name="T25" fmla="*/ 16 h 26"/>
                <a:gd name="T26" fmla="*/ 12 w 24"/>
                <a:gd name="T27" fmla="*/ 16 h 26"/>
                <a:gd name="T28" fmla="*/ 14 w 24"/>
                <a:gd name="T29" fmla="*/ 21 h 26"/>
                <a:gd name="T30" fmla="*/ 17 w 24"/>
                <a:gd name="T31" fmla="*/ 26 h 26"/>
                <a:gd name="T32" fmla="*/ 24 w 24"/>
                <a:gd name="T33" fmla="*/ 26 h 26"/>
                <a:gd name="T34" fmla="*/ 16 w 24"/>
                <a:gd name="T35" fmla="*/ 13 h 26"/>
                <a:gd name="T36" fmla="*/ 24 w 24"/>
                <a:gd name="T3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26">
                  <a:moveTo>
                    <a:pt x="2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3" y="7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8"/>
                    <a:pt x="11" y="6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19"/>
                    <a:pt x="11" y="18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8"/>
                    <a:pt x="13" y="19"/>
                    <a:pt x="14" y="21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16" y="13"/>
                    <a:pt x="16" y="13"/>
                    <a:pt x="16" y="13"/>
                  </a:cubicBez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Rectangle 112"/>
            <p:cNvSpPr>
              <a:spLocks noChangeArrowheads="1"/>
            </p:cNvSpPr>
            <p:nvPr/>
          </p:nvSpPr>
          <p:spPr bwMode="auto">
            <a:xfrm>
              <a:off x="11410919" y="6004442"/>
              <a:ext cx="101987" cy="1569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72" name="Rectangle 113"/>
            <p:cNvSpPr>
              <a:spLocks noChangeArrowheads="1"/>
            </p:cNvSpPr>
            <p:nvPr/>
          </p:nvSpPr>
          <p:spPr bwMode="auto">
            <a:xfrm>
              <a:off x="11410919" y="5961294"/>
              <a:ext cx="101987" cy="1830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81" name="Freeform 5"/>
          <p:cNvSpPr/>
          <p:nvPr/>
        </p:nvSpPr>
        <p:spPr bwMode="auto">
          <a:xfrm>
            <a:off x="7735254" y="4302640"/>
            <a:ext cx="1091484" cy="96737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noFill/>
          <a:ln w="15875" cap="flat" cmpd="sng" algn="ctr">
            <a:solidFill>
              <a:srgbClr val="01B3C5"/>
            </a:solidFill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8058363" y="4599510"/>
            <a:ext cx="441170" cy="363475"/>
            <a:chOff x="7623010" y="5580803"/>
            <a:chExt cx="645918" cy="532165"/>
          </a:xfrm>
          <a:solidFill>
            <a:srgbClr val="01B3C5"/>
          </a:solidFill>
        </p:grpSpPr>
        <p:sp>
          <p:nvSpPr>
            <p:cNvPr id="83" name="Freeform 91"/>
            <p:cNvSpPr>
              <a:spLocks noEditPoints="1"/>
            </p:cNvSpPr>
            <p:nvPr/>
          </p:nvSpPr>
          <p:spPr bwMode="auto">
            <a:xfrm>
              <a:off x="8153866" y="5580803"/>
              <a:ext cx="115062" cy="120293"/>
            </a:xfrm>
            <a:custGeom>
              <a:avLst/>
              <a:gdLst>
                <a:gd name="T0" fmla="*/ 0 w 88"/>
                <a:gd name="T1" fmla="*/ 0 h 92"/>
                <a:gd name="T2" fmla="*/ 0 w 88"/>
                <a:gd name="T3" fmla="*/ 92 h 92"/>
                <a:gd name="T4" fmla="*/ 88 w 88"/>
                <a:gd name="T5" fmla="*/ 92 h 92"/>
                <a:gd name="T6" fmla="*/ 88 w 88"/>
                <a:gd name="T7" fmla="*/ 0 h 92"/>
                <a:gd name="T8" fmla="*/ 0 w 88"/>
                <a:gd name="T9" fmla="*/ 0 h 92"/>
                <a:gd name="T10" fmla="*/ 74 w 88"/>
                <a:gd name="T11" fmla="*/ 76 h 92"/>
                <a:gd name="T12" fmla="*/ 15 w 88"/>
                <a:gd name="T13" fmla="*/ 76 h 92"/>
                <a:gd name="T14" fmla="*/ 15 w 88"/>
                <a:gd name="T15" fmla="*/ 14 h 92"/>
                <a:gd name="T16" fmla="*/ 74 w 88"/>
                <a:gd name="T17" fmla="*/ 14 h 92"/>
                <a:gd name="T18" fmla="*/ 74 w 88"/>
                <a:gd name="T19" fmla="*/ 7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92">
                  <a:moveTo>
                    <a:pt x="0" y="0"/>
                  </a:moveTo>
                  <a:lnTo>
                    <a:pt x="0" y="92"/>
                  </a:lnTo>
                  <a:lnTo>
                    <a:pt x="88" y="92"/>
                  </a:lnTo>
                  <a:lnTo>
                    <a:pt x="88" y="0"/>
                  </a:lnTo>
                  <a:lnTo>
                    <a:pt x="0" y="0"/>
                  </a:lnTo>
                  <a:close/>
                  <a:moveTo>
                    <a:pt x="74" y="76"/>
                  </a:moveTo>
                  <a:lnTo>
                    <a:pt x="15" y="76"/>
                  </a:lnTo>
                  <a:lnTo>
                    <a:pt x="15" y="14"/>
                  </a:lnTo>
                  <a:lnTo>
                    <a:pt x="74" y="14"/>
                  </a:lnTo>
                  <a:lnTo>
                    <a:pt x="74" y="7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 92"/>
            <p:cNvSpPr>
              <a:spLocks noEditPoints="1"/>
            </p:cNvSpPr>
            <p:nvPr/>
          </p:nvSpPr>
          <p:spPr bwMode="auto">
            <a:xfrm>
              <a:off x="8153866" y="5787393"/>
              <a:ext cx="115062" cy="121601"/>
            </a:xfrm>
            <a:custGeom>
              <a:avLst/>
              <a:gdLst>
                <a:gd name="T0" fmla="*/ 0 w 88"/>
                <a:gd name="T1" fmla="*/ 93 h 93"/>
                <a:gd name="T2" fmla="*/ 88 w 88"/>
                <a:gd name="T3" fmla="*/ 93 h 93"/>
                <a:gd name="T4" fmla="*/ 88 w 88"/>
                <a:gd name="T5" fmla="*/ 0 h 93"/>
                <a:gd name="T6" fmla="*/ 0 w 88"/>
                <a:gd name="T7" fmla="*/ 0 h 93"/>
                <a:gd name="T8" fmla="*/ 0 w 88"/>
                <a:gd name="T9" fmla="*/ 93 h 93"/>
                <a:gd name="T10" fmla="*/ 15 w 88"/>
                <a:gd name="T11" fmla="*/ 15 h 93"/>
                <a:gd name="T12" fmla="*/ 74 w 88"/>
                <a:gd name="T13" fmla="*/ 15 h 93"/>
                <a:gd name="T14" fmla="*/ 74 w 88"/>
                <a:gd name="T15" fmla="*/ 78 h 93"/>
                <a:gd name="T16" fmla="*/ 15 w 88"/>
                <a:gd name="T17" fmla="*/ 78 h 93"/>
                <a:gd name="T18" fmla="*/ 15 w 88"/>
                <a:gd name="T19" fmla="*/ 1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93">
                  <a:moveTo>
                    <a:pt x="0" y="93"/>
                  </a:moveTo>
                  <a:lnTo>
                    <a:pt x="88" y="93"/>
                  </a:lnTo>
                  <a:lnTo>
                    <a:pt x="88" y="0"/>
                  </a:lnTo>
                  <a:lnTo>
                    <a:pt x="0" y="0"/>
                  </a:lnTo>
                  <a:lnTo>
                    <a:pt x="0" y="93"/>
                  </a:lnTo>
                  <a:close/>
                  <a:moveTo>
                    <a:pt x="15" y="15"/>
                  </a:moveTo>
                  <a:lnTo>
                    <a:pt x="74" y="15"/>
                  </a:lnTo>
                  <a:lnTo>
                    <a:pt x="74" y="78"/>
                  </a:lnTo>
                  <a:lnTo>
                    <a:pt x="15" y="78"/>
                  </a:lnTo>
                  <a:lnTo>
                    <a:pt x="15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 93"/>
            <p:cNvSpPr>
              <a:spLocks noEditPoints="1"/>
            </p:cNvSpPr>
            <p:nvPr/>
          </p:nvSpPr>
          <p:spPr bwMode="auto">
            <a:xfrm>
              <a:off x="8153866" y="5988752"/>
              <a:ext cx="115062" cy="124216"/>
            </a:xfrm>
            <a:custGeom>
              <a:avLst/>
              <a:gdLst>
                <a:gd name="T0" fmla="*/ 0 w 88"/>
                <a:gd name="T1" fmla="*/ 95 h 95"/>
                <a:gd name="T2" fmla="*/ 88 w 88"/>
                <a:gd name="T3" fmla="*/ 95 h 95"/>
                <a:gd name="T4" fmla="*/ 88 w 88"/>
                <a:gd name="T5" fmla="*/ 0 h 95"/>
                <a:gd name="T6" fmla="*/ 0 w 88"/>
                <a:gd name="T7" fmla="*/ 0 h 95"/>
                <a:gd name="T8" fmla="*/ 0 w 88"/>
                <a:gd name="T9" fmla="*/ 95 h 95"/>
                <a:gd name="T10" fmla="*/ 15 w 88"/>
                <a:gd name="T11" fmla="*/ 17 h 95"/>
                <a:gd name="T12" fmla="*/ 74 w 88"/>
                <a:gd name="T13" fmla="*/ 17 h 95"/>
                <a:gd name="T14" fmla="*/ 74 w 88"/>
                <a:gd name="T15" fmla="*/ 78 h 95"/>
                <a:gd name="T16" fmla="*/ 15 w 88"/>
                <a:gd name="T17" fmla="*/ 78 h 95"/>
                <a:gd name="T18" fmla="*/ 15 w 88"/>
                <a:gd name="T19" fmla="*/ 1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95">
                  <a:moveTo>
                    <a:pt x="0" y="95"/>
                  </a:moveTo>
                  <a:lnTo>
                    <a:pt x="88" y="95"/>
                  </a:lnTo>
                  <a:lnTo>
                    <a:pt x="88" y="0"/>
                  </a:lnTo>
                  <a:lnTo>
                    <a:pt x="0" y="0"/>
                  </a:lnTo>
                  <a:lnTo>
                    <a:pt x="0" y="95"/>
                  </a:lnTo>
                  <a:close/>
                  <a:moveTo>
                    <a:pt x="15" y="17"/>
                  </a:moveTo>
                  <a:lnTo>
                    <a:pt x="74" y="17"/>
                  </a:lnTo>
                  <a:lnTo>
                    <a:pt x="74" y="78"/>
                  </a:lnTo>
                  <a:lnTo>
                    <a:pt x="15" y="78"/>
                  </a:lnTo>
                  <a:lnTo>
                    <a:pt x="15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94"/>
            <p:cNvSpPr>
              <a:spLocks noEditPoints="1"/>
            </p:cNvSpPr>
            <p:nvPr/>
          </p:nvSpPr>
          <p:spPr bwMode="auto">
            <a:xfrm>
              <a:off x="7623010" y="5694558"/>
              <a:ext cx="305962" cy="307270"/>
            </a:xfrm>
            <a:custGeom>
              <a:avLst/>
              <a:gdLst>
                <a:gd name="T0" fmla="*/ 49 w 99"/>
                <a:gd name="T1" fmla="*/ 0 h 99"/>
                <a:gd name="T2" fmla="*/ 0 w 99"/>
                <a:gd name="T3" fmla="*/ 49 h 99"/>
                <a:gd name="T4" fmla="*/ 49 w 99"/>
                <a:gd name="T5" fmla="*/ 99 h 99"/>
                <a:gd name="T6" fmla="*/ 99 w 99"/>
                <a:gd name="T7" fmla="*/ 49 h 99"/>
                <a:gd name="T8" fmla="*/ 49 w 99"/>
                <a:gd name="T9" fmla="*/ 0 h 99"/>
                <a:gd name="T10" fmla="*/ 49 w 99"/>
                <a:gd name="T11" fmla="*/ 90 h 99"/>
                <a:gd name="T12" fmla="*/ 9 w 99"/>
                <a:gd name="T13" fmla="*/ 49 h 99"/>
                <a:gd name="T14" fmla="*/ 49 w 99"/>
                <a:gd name="T15" fmla="*/ 9 h 99"/>
                <a:gd name="T16" fmla="*/ 90 w 99"/>
                <a:gd name="T17" fmla="*/ 49 h 99"/>
                <a:gd name="T18" fmla="*/ 49 w 99"/>
                <a:gd name="T19" fmla="*/ 9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99">
                  <a:moveTo>
                    <a:pt x="49" y="0"/>
                  </a:moveTo>
                  <a:cubicBezTo>
                    <a:pt x="22" y="0"/>
                    <a:pt x="0" y="22"/>
                    <a:pt x="0" y="49"/>
                  </a:cubicBezTo>
                  <a:cubicBezTo>
                    <a:pt x="0" y="77"/>
                    <a:pt x="22" y="99"/>
                    <a:pt x="49" y="99"/>
                  </a:cubicBezTo>
                  <a:cubicBezTo>
                    <a:pt x="77" y="99"/>
                    <a:pt x="99" y="77"/>
                    <a:pt x="99" y="49"/>
                  </a:cubicBezTo>
                  <a:cubicBezTo>
                    <a:pt x="99" y="22"/>
                    <a:pt x="77" y="0"/>
                    <a:pt x="49" y="0"/>
                  </a:cubicBezTo>
                  <a:close/>
                  <a:moveTo>
                    <a:pt x="49" y="90"/>
                  </a:moveTo>
                  <a:cubicBezTo>
                    <a:pt x="27" y="90"/>
                    <a:pt x="9" y="72"/>
                    <a:pt x="9" y="49"/>
                  </a:cubicBezTo>
                  <a:cubicBezTo>
                    <a:pt x="9" y="27"/>
                    <a:pt x="27" y="9"/>
                    <a:pt x="49" y="9"/>
                  </a:cubicBezTo>
                  <a:cubicBezTo>
                    <a:pt x="72" y="9"/>
                    <a:pt x="90" y="27"/>
                    <a:pt x="90" y="49"/>
                  </a:cubicBezTo>
                  <a:cubicBezTo>
                    <a:pt x="90" y="72"/>
                    <a:pt x="72" y="90"/>
                    <a:pt x="49" y="9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95"/>
            <p:cNvSpPr/>
            <p:nvPr/>
          </p:nvSpPr>
          <p:spPr bwMode="auto">
            <a:xfrm>
              <a:off x="7938125" y="5626567"/>
              <a:ext cx="206589" cy="443252"/>
            </a:xfrm>
            <a:custGeom>
              <a:avLst/>
              <a:gdLst>
                <a:gd name="T0" fmla="*/ 14 w 67"/>
                <a:gd name="T1" fmla="*/ 65 h 143"/>
                <a:gd name="T2" fmla="*/ 0 w 67"/>
                <a:gd name="T3" fmla="*/ 65 h 143"/>
                <a:gd name="T4" fmla="*/ 0 w 67"/>
                <a:gd name="T5" fmla="*/ 71 h 143"/>
                <a:gd name="T6" fmla="*/ 0 w 67"/>
                <a:gd name="T7" fmla="*/ 76 h 143"/>
                <a:gd name="T8" fmla="*/ 14 w 67"/>
                <a:gd name="T9" fmla="*/ 76 h 143"/>
                <a:gd name="T10" fmla="*/ 14 w 67"/>
                <a:gd name="T11" fmla="*/ 143 h 143"/>
                <a:gd name="T12" fmla="*/ 67 w 67"/>
                <a:gd name="T13" fmla="*/ 143 h 143"/>
                <a:gd name="T14" fmla="*/ 67 w 67"/>
                <a:gd name="T15" fmla="*/ 132 h 143"/>
                <a:gd name="T16" fmla="*/ 25 w 67"/>
                <a:gd name="T17" fmla="*/ 132 h 143"/>
                <a:gd name="T18" fmla="*/ 25 w 67"/>
                <a:gd name="T19" fmla="*/ 76 h 143"/>
                <a:gd name="T20" fmla="*/ 67 w 67"/>
                <a:gd name="T21" fmla="*/ 76 h 143"/>
                <a:gd name="T22" fmla="*/ 67 w 67"/>
                <a:gd name="T23" fmla="*/ 65 h 143"/>
                <a:gd name="T24" fmla="*/ 25 w 67"/>
                <a:gd name="T25" fmla="*/ 65 h 143"/>
                <a:gd name="T26" fmla="*/ 25 w 67"/>
                <a:gd name="T27" fmla="*/ 11 h 143"/>
                <a:gd name="T28" fmla="*/ 67 w 67"/>
                <a:gd name="T29" fmla="*/ 11 h 143"/>
                <a:gd name="T30" fmla="*/ 67 w 67"/>
                <a:gd name="T31" fmla="*/ 0 h 143"/>
                <a:gd name="T32" fmla="*/ 14 w 67"/>
                <a:gd name="T33" fmla="*/ 0 h 143"/>
                <a:gd name="T34" fmla="*/ 14 w 67"/>
                <a:gd name="T35" fmla="*/ 6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143">
                  <a:moveTo>
                    <a:pt x="14" y="65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0" y="67"/>
                    <a:pt x="0" y="69"/>
                    <a:pt x="0" y="71"/>
                  </a:cubicBezTo>
                  <a:cubicBezTo>
                    <a:pt x="0" y="73"/>
                    <a:pt x="0" y="75"/>
                    <a:pt x="0" y="76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67" y="143"/>
                    <a:pt x="67" y="143"/>
                    <a:pt x="67" y="143"/>
                  </a:cubicBezTo>
                  <a:cubicBezTo>
                    <a:pt x="67" y="132"/>
                    <a:pt x="67" y="132"/>
                    <a:pt x="67" y="132"/>
                  </a:cubicBezTo>
                  <a:cubicBezTo>
                    <a:pt x="25" y="132"/>
                    <a:pt x="25" y="132"/>
                    <a:pt x="25" y="132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67" y="76"/>
                    <a:pt x="67" y="76"/>
                    <a:pt x="67" y="76"/>
                  </a:cubicBezTo>
                  <a:cubicBezTo>
                    <a:pt x="67" y="65"/>
                    <a:pt x="67" y="65"/>
                    <a:pt x="67" y="65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lnTo>
                    <a:pt x="14" y="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96"/>
            <p:cNvSpPr>
              <a:spLocks noEditPoints="1"/>
            </p:cNvSpPr>
            <p:nvPr/>
          </p:nvSpPr>
          <p:spPr bwMode="auto">
            <a:xfrm>
              <a:off x="7675311" y="5748167"/>
              <a:ext cx="201359" cy="200052"/>
            </a:xfrm>
            <a:custGeom>
              <a:avLst/>
              <a:gdLst>
                <a:gd name="T0" fmla="*/ 32 w 65"/>
                <a:gd name="T1" fmla="*/ 0 h 65"/>
                <a:gd name="T2" fmla="*/ 0 w 65"/>
                <a:gd name="T3" fmla="*/ 32 h 65"/>
                <a:gd name="T4" fmla="*/ 32 w 65"/>
                <a:gd name="T5" fmla="*/ 65 h 65"/>
                <a:gd name="T6" fmla="*/ 65 w 65"/>
                <a:gd name="T7" fmla="*/ 32 h 65"/>
                <a:gd name="T8" fmla="*/ 32 w 65"/>
                <a:gd name="T9" fmla="*/ 0 h 65"/>
                <a:gd name="T10" fmla="*/ 36 w 65"/>
                <a:gd name="T11" fmla="*/ 53 h 65"/>
                <a:gd name="T12" fmla="*/ 36 w 65"/>
                <a:gd name="T13" fmla="*/ 60 h 65"/>
                <a:gd name="T14" fmla="*/ 29 w 65"/>
                <a:gd name="T15" fmla="*/ 60 h 65"/>
                <a:gd name="T16" fmla="*/ 29 w 65"/>
                <a:gd name="T17" fmla="*/ 53 h 65"/>
                <a:gd name="T18" fmla="*/ 18 w 65"/>
                <a:gd name="T19" fmla="*/ 51 h 65"/>
                <a:gd name="T20" fmla="*/ 20 w 65"/>
                <a:gd name="T21" fmla="*/ 43 h 65"/>
                <a:gd name="T22" fmla="*/ 31 w 65"/>
                <a:gd name="T23" fmla="*/ 46 h 65"/>
                <a:gd name="T24" fmla="*/ 37 w 65"/>
                <a:gd name="T25" fmla="*/ 42 h 65"/>
                <a:gd name="T26" fmla="*/ 30 w 65"/>
                <a:gd name="T27" fmla="*/ 36 h 65"/>
                <a:gd name="T28" fmla="*/ 18 w 65"/>
                <a:gd name="T29" fmla="*/ 24 h 65"/>
                <a:gd name="T30" fmla="*/ 29 w 65"/>
                <a:gd name="T31" fmla="*/ 12 h 65"/>
                <a:gd name="T32" fmla="*/ 29 w 65"/>
                <a:gd name="T33" fmla="*/ 5 h 65"/>
                <a:gd name="T34" fmla="*/ 36 w 65"/>
                <a:gd name="T35" fmla="*/ 5 h 65"/>
                <a:gd name="T36" fmla="*/ 36 w 65"/>
                <a:gd name="T37" fmla="*/ 11 h 65"/>
                <a:gd name="T38" fmla="*/ 46 w 65"/>
                <a:gd name="T39" fmla="*/ 13 h 65"/>
                <a:gd name="T40" fmla="*/ 44 w 65"/>
                <a:gd name="T41" fmla="*/ 21 h 65"/>
                <a:gd name="T42" fmla="*/ 34 w 65"/>
                <a:gd name="T43" fmla="*/ 19 h 65"/>
                <a:gd name="T44" fmla="*/ 28 w 65"/>
                <a:gd name="T45" fmla="*/ 22 h 65"/>
                <a:gd name="T46" fmla="*/ 36 w 65"/>
                <a:gd name="T47" fmla="*/ 28 h 65"/>
                <a:gd name="T48" fmla="*/ 47 w 65"/>
                <a:gd name="T49" fmla="*/ 41 h 65"/>
                <a:gd name="T50" fmla="*/ 36 w 65"/>
                <a:gd name="T51" fmla="*/ 5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5" h="65">
                  <a:moveTo>
                    <a:pt x="32" y="0"/>
                  </a:moveTo>
                  <a:cubicBezTo>
                    <a:pt x="15" y="0"/>
                    <a:pt x="0" y="15"/>
                    <a:pt x="0" y="32"/>
                  </a:cubicBezTo>
                  <a:cubicBezTo>
                    <a:pt x="0" y="50"/>
                    <a:pt x="15" y="65"/>
                    <a:pt x="32" y="65"/>
                  </a:cubicBezTo>
                  <a:cubicBezTo>
                    <a:pt x="50" y="65"/>
                    <a:pt x="65" y="50"/>
                    <a:pt x="65" y="32"/>
                  </a:cubicBezTo>
                  <a:cubicBezTo>
                    <a:pt x="65" y="15"/>
                    <a:pt x="50" y="0"/>
                    <a:pt x="32" y="0"/>
                  </a:cubicBezTo>
                  <a:close/>
                  <a:moveTo>
                    <a:pt x="36" y="53"/>
                  </a:moveTo>
                  <a:cubicBezTo>
                    <a:pt x="36" y="60"/>
                    <a:pt x="36" y="60"/>
                    <a:pt x="36" y="60"/>
                  </a:cubicBezTo>
                  <a:cubicBezTo>
                    <a:pt x="29" y="60"/>
                    <a:pt x="29" y="60"/>
                    <a:pt x="29" y="60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5" y="53"/>
                    <a:pt x="20" y="52"/>
                    <a:pt x="18" y="51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3" y="44"/>
                    <a:pt x="26" y="46"/>
                    <a:pt x="31" y="46"/>
                  </a:cubicBezTo>
                  <a:cubicBezTo>
                    <a:pt x="35" y="46"/>
                    <a:pt x="37" y="44"/>
                    <a:pt x="37" y="42"/>
                  </a:cubicBezTo>
                  <a:cubicBezTo>
                    <a:pt x="37" y="39"/>
                    <a:pt x="35" y="37"/>
                    <a:pt x="30" y="36"/>
                  </a:cubicBezTo>
                  <a:cubicBezTo>
                    <a:pt x="23" y="33"/>
                    <a:pt x="18" y="30"/>
                    <a:pt x="18" y="24"/>
                  </a:cubicBezTo>
                  <a:cubicBezTo>
                    <a:pt x="18" y="18"/>
                    <a:pt x="22" y="13"/>
                    <a:pt x="29" y="12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40" y="11"/>
                    <a:pt x="43" y="12"/>
                    <a:pt x="46" y="13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2" y="20"/>
                    <a:pt x="39" y="19"/>
                    <a:pt x="34" y="19"/>
                  </a:cubicBezTo>
                  <a:cubicBezTo>
                    <a:pt x="30" y="19"/>
                    <a:pt x="28" y="21"/>
                    <a:pt x="28" y="22"/>
                  </a:cubicBezTo>
                  <a:cubicBezTo>
                    <a:pt x="28" y="25"/>
                    <a:pt x="31" y="26"/>
                    <a:pt x="36" y="28"/>
                  </a:cubicBezTo>
                  <a:cubicBezTo>
                    <a:pt x="44" y="31"/>
                    <a:pt x="47" y="35"/>
                    <a:pt x="47" y="41"/>
                  </a:cubicBezTo>
                  <a:cubicBezTo>
                    <a:pt x="47" y="47"/>
                    <a:pt x="43" y="52"/>
                    <a:pt x="36" y="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90" name="Freeform 236"/>
          <p:cNvSpPr/>
          <p:nvPr/>
        </p:nvSpPr>
        <p:spPr bwMode="auto">
          <a:xfrm>
            <a:off x="9467237" y="2617676"/>
            <a:ext cx="347082" cy="346184"/>
          </a:xfrm>
          <a:custGeom>
            <a:avLst/>
            <a:gdLst>
              <a:gd name="T0" fmla="*/ 84 w 163"/>
              <a:gd name="T1" fmla="*/ 129 h 163"/>
              <a:gd name="T2" fmla="*/ 46 w 163"/>
              <a:gd name="T3" fmla="*/ 50 h 163"/>
              <a:gd name="T4" fmla="*/ 81 w 163"/>
              <a:gd name="T5" fmla="*/ 34 h 163"/>
              <a:gd name="T6" fmla="*/ 127 w 163"/>
              <a:gd name="T7" fmla="*/ 89 h 163"/>
              <a:gd name="T8" fmla="*/ 147 w 163"/>
              <a:gd name="T9" fmla="*/ 94 h 163"/>
              <a:gd name="T10" fmla="*/ 162 w 163"/>
              <a:gd name="T11" fmla="*/ 86 h 163"/>
              <a:gd name="T12" fmla="*/ 162 w 163"/>
              <a:gd name="T13" fmla="*/ 70 h 163"/>
              <a:gd name="T14" fmla="*/ 144 w 163"/>
              <a:gd name="T15" fmla="*/ 59 h 163"/>
              <a:gd name="T16" fmla="*/ 154 w 163"/>
              <a:gd name="T17" fmla="*/ 45 h 163"/>
              <a:gd name="T18" fmla="*/ 145 w 163"/>
              <a:gd name="T19" fmla="*/ 32 h 163"/>
              <a:gd name="T20" fmla="*/ 125 w 163"/>
              <a:gd name="T21" fmla="*/ 30 h 163"/>
              <a:gd name="T22" fmla="*/ 126 w 163"/>
              <a:gd name="T23" fmla="*/ 13 h 163"/>
              <a:gd name="T24" fmla="*/ 112 w 163"/>
              <a:gd name="T25" fmla="*/ 6 h 163"/>
              <a:gd name="T26" fmla="*/ 93 w 163"/>
              <a:gd name="T27" fmla="*/ 15 h 163"/>
              <a:gd name="T28" fmla="*/ 86 w 163"/>
              <a:gd name="T29" fmla="*/ 0 h 163"/>
              <a:gd name="T30" fmla="*/ 70 w 163"/>
              <a:gd name="T31" fmla="*/ 1 h 163"/>
              <a:gd name="T32" fmla="*/ 58 w 163"/>
              <a:gd name="T33" fmla="*/ 18 h 163"/>
              <a:gd name="T34" fmla="*/ 44 w 163"/>
              <a:gd name="T35" fmla="*/ 9 h 163"/>
              <a:gd name="T36" fmla="*/ 31 w 163"/>
              <a:gd name="T37" fmla="*/ 17 h 163"/>
              <a:gd name="T38" fmla="*/ 31 w 163"/>
              <a:gd name="T39" fmla="*/ 36 h 163"/>
              <a:gd name="T40" fmla="*/ 15 w 163"/>
              <a:gd name="T41" fmla="*/ 33 h 163"/>
              <a:gd name="T42" fmla="*/ 8 w 163"/>
              <a:gd name="T43" fmla="*/ 47 h 163"/>
              <a:gd name="T44" fmla="*/ 18 w 163"/>
              <a:gd name="T45" fmla="*/ 59 h 163"/>
              <a:gd name="T46" fmla="*/ 0 w 163"/>
              <a:gd name="T47" fmla="*/ 73 h 163"/>
              <a:gd name="T48" fmla="*/ 0 w 163"/>
              <a:gd name="T49" fmla="*/ 88 h 163"/>
              <a:gd name="T50" fmla="*/ 15 w 163"/>
              <a:gd name="T51" fmla="*/ 94 h 163"/>
              <a:gd name="T52" fmla="*/ 6 w 163"/>
              <a:gd name="T53" fmla="*/ 114 h 163"/>
              <a:gd name="T54" fmla="*/ 15 w 163"/>
              <a:gd name="T55" fmla="*/ 128 h 163"/>
              <a:gd name="T56" fmla="*/ 30 w 163"/>
              <a:gd name="T57" fmla="*/ 125 h 163"/>
              <a:gd name="T58" fmla="*/ 33 w 163"/>
              <a:gd name="T59" fmla="*/ 148 h 163"/>
              <a:gd name="T60" fmla="*/ 47 w 163"/>
              <a:gd name="T61" fmla="*/ 155 h 163"/>
              <a:gd name="T62" fmla="*/ 59 w 163"/>
              <a:gd name="T63" fmla="*/ 145 h 163"/>
              <a:gd name="T64" fmla="*/ 72 w 163"/>
              <a:gd name="T65" fmla="*/ 163 h 163"/>
              <a:gd name="T66" fmla="*/ 88 w 163"/>
              <a:gd name="T67" fmla="*/ 162 h 163"/>
              <a:gd name="T68" fmla="*/ 94 w 163"/>
              <a:gd name="T69" fmla="*/ 148 h 163"/>
              <a:gd name="T70" fmla="*/ 89 w 163"/>
              <a:gd name="T71" fmla="*/ 128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3" h="163">
                <a:moveTo>
                  <a:pt x="89" y="128"/>
                </a:moveTo>
                <a:cubicBezTo>
                  <a:pt x="88" y="128"/>
                  <a:pt x="86" y="129"/>
                  <a:pt x="84" y="129"/>
                </a:cubicBezTo>
                <a:cubicBezTo>
                  <a:pt x="58" y="130"/>
                  <a:pt x="36" y="110"/>
                  <a:pt x="35" y="84"/>
                </a:cubicBezTo>
                <a:cubicBezTo>
                  <a:pt x="34" y="71"/>
                  <a:pt x="38" y="59"/>
                  <a:pt x="46" y="50"/>
                </a:cubicBezTo>
                <a:cubicBezTo>
                  <a:pt x="55" y="40"/>
                  <a:pt x="66" y="35"/>
                  <a:pt x="79" y="34"/>
                </a:cubicBezTo>
                <a:cubicBezTo>
                  <a:pt x="79" y="34"/>
                  <a:pt x="80" y="34"/>
                  <a:pt x="81" y="34"/>
                </a:cubicBezTo>
                <a:cubicBezTo>
                  <a:pt x="106" y="34"/>
                  <a:pt x="127" y="54"/>
                  <a:pt x="128" y="79"/>
                </a:cubicBezTo>
                <a:cubicBezTo>
                  <a:pt x="128" y="82"/>
                  <a:pt x="128" y="85"/>
                  <a:pt x="127" y="89"/>
                </a:cubicBezTo>
                <a:cubicBezTo>
                  <a:pt x="144" y="105"/>
                  <a:pt x="144" y="105"/>
                  <a:pt x="144" y="105"/>
                </a:cubicBezTo>
                <a:cubicBezTo>
                  <a:pt x="145" y="101"/>
                  <a:pt x="146" y="97"/>
                  <a:pt x="147" y="94"/>
                </a:cubicBezTo>
                <a:cubicBezTo>
                  <a:pt x="163" y="90"/>
                  <a:pt x="163" y="90"/>
                  <a:pt x="163" y="90"/>
                </a:cubicBezTo>
                <a:cubicBezTo>
                  <a:pt x="162" y="86"/>
                  <a:pt x="162" y="86"/>
                  <a:pt x="162" y="86"/>
                </a:cubicBezTo>
                <a:cubicBezTo>
                  <a:pt x="162" y="75"/>
                  <a:pt x="162" y="75"/>
                  <a:pt x="162" y="75"/>
                </a:cubicBezTo>
                <a:cubicBezTo>
                  <a:pt x="162" y="70"/>
                  <a:pt x="162" y="70"/>
                  <a:pt x="162" y="70"/>
                </a:cubicBezTo>
                <a:cubicBezTo>
                  <a:pt x="147" y="69"/>
                  <a:pt x="147" y="69"/>
                  <a:pt x="147" y="69"/>
                </a:cubicBezTo>
                <a:cubicBezTo>
                  <a:pt x="146" y="66"/>
                  <a:pt x="145" y="62"/>
                  <a:pt x="144" y="59"/>
                </a:cubicBezTo>
                <a:cubicBezTo>
                  <a:pt x="156" y="48"/>
                  <a:pt x="156" y="48"/>
                  <a:pt x="156" y="48"/>
                </a:cubicBezTo>
                <a:cubicBezTo>
                  <a:pt x="154" y="45"/>
                  <a:pt x="154" y="45"/>
                  <a:pt x="154" y="45"/>
                </a:cubicBezTo>
                <a:cubicBezTo>
                  <a:pt x="148" y="35"/>
                  <a:pt x="148" y="35"/>
                  <a:pt x="148" y="35"/>
                </a:cubicBezTo>
                <a:cubicBezTo>
                  <a:pt x="145" y="32"/>
                  <a:pt x="145" y="32"/>
                  <a:pt x="145" y="32"/>
                </a:cubicBezTo>
                <a:cubicBezTo>
                  <a:pt x="132" y="38"/>
                  <a:pt x="132" y="38"/>
                  <a:pt x="132" y="38"/>
                </a:cubicBezTo>
                <a:cubicBezTo>
                  <a:pt x="130" y="35"/>
                  <a:pt x="127" y="32"/>
                  <a:pt x="125" y="30"/>
                </a:cubicBezTo>
                <a:cubicBezTo>
                  <a:pt x="130" y="15"/>
                  <a:pt x="130" y="15"/>
                  <a:pt x="130" y="15"/>
                </a:cubicBezTo>
                <a:cubicBezTo>
                  <a:pt x="126" y="13"/>
                  <a:pt x="126" y="13"/>
                  <a:pt x="126" y="13"/>
                </a:cubicBezTo>
                <a:cubicBezTo>
                  <a:pt x="116" y="8"/>
                  <a:pt x="116" y="8"/>
                  <a:pt x="116" y="8"/>
                </a:cubicBezTo>
                <a:cubicBezTo>
                  <a:pt x="112" y="6"/>
                  <a:pt x="112" y="6"/>
                  <a:pt x="112" y="6"/>
                </a:cubicBezTo>
                <a:cubicBezTo>
                  <a:pt x="104" y="18"/>
                  <a:pt x="104" y="18"/>
                  <a:pt x="104" y="18"/>
                </a:cubicBezTo>
                <a:cubicBezTo>
                  <a:pt x="100" y="17"/>
                  <a:pt x="97" y="16"/>
                  <a:pt x="93" y="15"/>
                </a:cubicBezTo>
                <a:cubicBezTo>
                  <a:pt x="90" y="0"/>
                  <a:pt x="90" y="0"/>
                  <a:pt x="90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75" y="1"/>
                  <a:pt x="75" y="1"/>
                  <a:pt x="75" y="1"/>
                </a:cubicBezTo>
                <a:cubicBezTo>
                  <a:pt x="70" y="1"/>
                  <a:pt x="70" y="1"/>
                  <a:pt x="70" y="1"/>
                </a:cubicBezTo>
                <a:cubicBezTo>
                  <a:pt x="69" y="15"/>
                  <a:pt x="69" y="15"/>
                  <a:pt x="69" y="15"/>
                </a:cubicBezTo>
                <a:cubicBezTo>
                  <a:pt x="65" y="16"/>
                  <a:pt x="62" y="17"/>
                  <a:pt x="58" y="18"/>
                </a:cubicBezTo>
                <a:cubicBezTo>
                  <a:pt x="48" y="6"/>
                  <a:pt x="48" y="6"/>
                  <a:pt x="48" y="6"/>
                </a:cubicBezTo>
                <a:cubicBezTo>
                  <a:pt x="44" y="9"/>
                  <a:pt x="44" y="9"/>
                  <a:pt x="44" y="9"/>
                </a:cubicBezTo>
                <a:cubicBezTo>
                  <a:pt x="35" y="15"/>
                  <a:pt x="35" y="15"/>
                  <a:pt x="35" y="15"/>
                </a:cubicBezTo>
                <a:cubicBezTo>
                  <a:pt x="31" y="17"/>
                  <a:pt x="31" y="17"/>
                  <a:pt x="31" y="17"/>
                </a:cubicBezTo>
                <a:cubicBezTo>
                  <a:pt x="37" y="30"/>
                  <a:pt x="37" y="30"/>
                  <a:pt x="37" y="30"/>
                </a:cubicBezTo>
                <a:cubicBezTo>
                  <a:pt x="35" y="32"/>
                  <a:pt x="33" y="34"/>
                  <a:pt x="31" y="36"/>
                </a:cubicBezTo>
                <a:cubicBezTo>
                  <a:pt x="31" y="37"/>
                  <a:pt x="30" y="37"/>
                  <a:pt x="30" y="38"/>
                </a:cubicBezTo>
                <a:cubicBezTo>
                  <a:pt x="15" y="33"/>
                  <a:pt x="15" y="33"/>
                  <a:pt x="15" y="33"/>
                </a:cubicBezTo>
                <a:cubicBezTo>
                  <a:pt x="13" y="37"/>
                  <a:pt x="13" y="37"/>
                  <a:pt x="13" y="37"/>
                </a:cubicBezTo>
                <a:cubicBezTo>
                  <a:pt x="8" y="47"/>
                  <a:pt x="8" y="47"/>
                  <a:pt x="8" y="47"/>
                </a:cubicBezTo>
                <a:cubicBezTo>
                  <a:pt x="6" y="51"/>
                  <a:pt x="6" y="51"/>
                  <a:pt x="6" y="51"/>
                </a:cubicBezTo>
                <a:cubicBezTo>
                  <a:pt x="18" y="59"/>
                  <a:pt x="18" y="59"/>
                  <a:pt x="18" y="59"/>
                </a:cubicBezTo>
                <a:cubicBezTo>
                  <a:pt x="17" y="63"/>
                  <a:pt x="16" y="66"/>
                  <a:pt x="15" y="69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88"/>
                  <a:pt x="0" y="88"/>
                  <a:pt x="0" y="88"/>
                </a:cubicBezTo>
                <a:cubicBezTo>
                  <a:pt x="1" y="92"/>
                  <a:pt x="1" y="92"/>
                  <a:pt x="1" y="92"/>
                </a:cubicBezTo>
                <a:cubicBezTo>
                  <a:pt x="15" y="94"/>
                  <a:pt x="15" y="94"/>
                  <a:pt x="15" y="94"/>
                </a:cubicBezTo>
                <a:cubicBezTo>
                  <a:pt x="16" y="97"/>
                  <a:pt x="17" y="101"/>
                  <a:pt x="18" y="104"/>
                </a:cubicBezTo>
                <a:cubicBezTo>
                  <a:pt x="6" y="114"/>
                  <a:pt x="6" y="114"/>
                  <a:pt x="6" y="114"/>
                </a:cubicBezTo>
                <a:cubicBezTo>
                  <a:pt x="9" y="118"/>
                  <a:pt x="9" y="118"/>
                  <a:pt x="9" y="118"/>
                </a:cubicBezTo>
                <a:cubicBezTo>
                  <a:pt x="15" y="128"/>
                  <a:pt x="15" y="128"/>
                  <a:pt x="15" y="128"/>
                </a:cubicBezTo>
                <a:cubicBezTo>
                  <a:pt x="17" y="131"/>
                  <a:pt x="17" y="131"/>
                  <a:pt x="17" y="131"/>
                </a:cubicBezTo>
                <a:cubicBezTo>
                  <a:pt x="30" y="125"/>
                  <a:pt x="30" y="125"/>
                  <a:pt x="30" y="125"/>
                </a:cubicBezTo>
                <a:cubicBezTo>
                  <a:pt x="33" y="128"/>
                  <a:pt x="35" y="130"/>
                  <a:pt x="38" y="133"/>
                </a:cubicBezTo>
                <a:cubicBezTo>
                  <a:pt x="33" y="148"/>
                  <a:pt x="33" y="148"/>
                  <a:pt x="33" y="148"/>
                </a:cubicBezTo>
                <a:cubicBezTo>
                  <a:pt x="37" y="150"/>
                  <a:pt x="37" y="150"/>
                  <a:pt x="37" y="150"/>
                </a:cubicBezTo>
                <a:cubicBezTo>
                  <a:pt x="47" y="155"/>
                  <a:pt x="47" y="155"/>
                  <a:pt x="47" y="155"/>
                </a:cubicBezTo>
                <a:cubicBezTo>
                  <a:pt x="51" y="157"/>
                  <a:pt x="51" y="157"/>
                  <a:pt x="51" y="157"/>
                </a:cubicBezTo>
                <a:cubicBezTo>
                  <a:pt x="59" y="145"/>
                  <a:pt x="59" y="145"/>
                  <a:pt x="59" y="145"/>
                </a:cubicBezTo>
                <a:cubicBezTo>
                  <a:pt x="62" y="146"/>
                  <a:pt x="66" y="147"/>
                  <a:pt x="69" y="148"/>
                </a:cubicBezTo>
                <a:cubicBezTo>
                  <a:pt x="72" y="163"/>
                  <a:pt x="72" y="163"/>
                  <a:pt x="72" y="163"/>
                </a:cubicBezTo>
                <a:cubicBezTo>
                  <a:pt x="77" y="163"/>
                  <a:pt x="77" y="163"/>
                  <a:pt x="77" y="163"/>
                </a:cubicBezTo>
                <a:cubicBezTo>
                  <a:pt x="88" y="162"/>
                  <a:pt x="88" y="162"/>
                  <a:pt x="88" y="162"/>
                </a:cubicBezTo>
                <a:cubicBezTo>
                  <a:pt x="92" y="162"/>
                  <a:pt x="92" y="162"/>
                  <a:pt x="92" y="162"/>
                </a:cubicBezTo>
                <a:cubicBezTo>
                  <a:pt x="94" y="148"/>
                  <a:pt x="94" y="148"/>
                  <a:pt x="94" y="148"/>
                </a:cubicBezTo>
                <a:cubicBezTo>
                  <a:pt x="98" y="147"/>
                  <a:pt x="102" y="146"/>
                  <a:pt x="105" y="144"/>
                </a:cubicBezTo>
                <a:lnTo>
                  <a:pt x="89" y="128"/>
                </a:lnTo>
                <a:close/>
              </a:path>
            </a:pathLst>
          </a:custGeom>
          <a:solidFill>
            <a:srgbClr val="FAFAFC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2400">
              <a:solidFill>
                <a:srgbClr val="000000"/>
              </a:solidFill>
            </a:endParaRPr>
          </a:p>
        </p:txBody>
      </p:sp>
      <p:sp>
        <p:nvSpPr>
          <p:cNvPr id="91" name="Freeform 237"/>
          <p:cNvSpPr/>
          <p:nvPr/>
        </p:nvSpPr>
        <p:spPr bwMode="auto">
          <a:xfrm>
            <a:off x="9565247" y="2712989"/>
            <a:ext cx="258963" cy="258963"/>
          </a:xfrm>
          <a:custGeom>
            <a:avLst/>
            <a:gdLst>
              <a:gd name="T0" fmla="*/ 122 w 122"/>
              <a:gd name="T1" fmla="*/ 101 h 122"/>
              <a:gd name="T2" fmla="*/ 119 w 122"/>
              <a:gd name="T3" fmla="*/ 94 h 122"/>
              <a:gd name="T4" fmla="*/ 67 w 122"/>
              <a:gd name="T5" fmla="*/ 43 h 122"/>
              <a:gd name="T6" fmla="*/ 58 w 122"/>
              <a:gd name="T7" fmla="*/ 12 h 122"/>
              <a:gd name="T8" fmla="*/ 23 w 122"/>
              <a:gd name="T9" fmla="*/ 5 h 122"/>
              <a:gd name="T10" fmla="*/ 41 w 122"/>
              <a:gd name="T11" fmla="*/ 23 h 122"/>
              <a:gd name="T12" fmla="*/ 41 w 122"/>
              <a:gd name="T13" fmla="*/ 29 h 122"/>
              <a:gd name="T14" fmla="*/ 29 w 122"/>
              <a:gd name="T15" fmla="*/ 41 h 122"/>
              <a:gd name="T16" fmla="*/ 23 w 122"/>
              <a:gd name="T17" fmla="*/ 41 h 122"/>
              <a:gd name="T18" fmla="*/ 5 w 122"/>
              <a:gd name="T19" fmla="*/ 23 h 122"/>
              <a:gd name="T20" fmla="*/ 12 w 122"/>
              <a:gd name="T21" fmla="*/ 58 h 122"/>
              <a:gd name="T22" fmla="*/ 43 w 122"/>
              <a:gd name="T23" fmla="*/ 67 h 122"/>
              <a:gd name="T24" fmla="*/ 94 w 122"/>
              <a:gd name="T25" fmla="*/ 119 h 122"/>
              <a:gd name="T26" fmla="*/ 101 w 122"/>
              <a:gd name="T27" fmla="*/ 122 h 122"/>
              <a:gd name="T28" fmla="*/ 122 w 122"/>
              <a:gd name="T29" fmla="*/ 101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2" h="122">
                <a:moveTo>
                  <a:pt x="122" y="101"/>
                </a:moveTo>
                <a:cubicBezTo>
                  <a:pt x="122" y="99"/>
                  <a:pt x="121" y="95"/>
                  <a:pt x="119" y="94"/>
                </a:cubicBezTo>
                <a:cubicBezTo>
                  <a:pt x="102" y="77"/>
                  <a:pt x="84" y="60"/>
                  <a:pt x="67" y="43"/>
                </a:cubicBezTo>
                <a:cubicBezTo>
                  <a:pt x="69" y="32"/>
                  <a:pt x="66" y="21"/>
                  <a:pt x="58" y="12"/>
                </a:cubicBezTo>
                <a:cubicBezTo>
                  <a:pt x="49" y="3"/>
                  <a:pt x="35" y="0"/>
                  <a:pt x="23" y="5"/>
                </a:cubicBezTo>
                <a:cubicBezTo>
                  <a:pt x="41" y="23"/>
                  <a:pt x="41" y="23"/>
                  <a:pt x="41" y="23"/>
                </a:cubicBezTo>
                <a:cubicBezTo>
                  <a:pt x="42" y="25"/>
                  <a:pt x="42" y="27"/>
                  <a:pt x="41" y="29"/>
                </a:cubicBezTo>
                <a:cubicBezTo>
                  <a:pt x="29" y="41"/>
                  <a:pt x="29" y="41"/>
                  <a:pt x="29" y="41"/>
                </a:cubicBezTo>
                <a:cubicBezTo>
                  <a:pt x="27" y="43"/>
                  <a:pt x="25" y="43"/>
                  <a:pt x="23" y="41"/>
                </a:cubicBezTo>
                <a:cubicBezTo>
                  <a:pt x="5" y="23"/>
                  <a:pt x="5" y="23"/>
                  <a:pt x="5" y="23"/>
                </a:cubicBezTo>
                <a:cubicBezTo>
                  <a:pt x="0" y="35"/>
                  <a:pt x="3" y="49"/>
                  <a:pt x="12" y="58"/>
                </a:cubicBezTo>
                <a:cubicBezTo>
                  <a:pt x="20" y="66"/>
                  <a:pt x="32" y="69"/>
                  <a:pt x="43" y="67"/>
                </a:cubicBezTo>
                <a:cubicBezTo>
                  <a:pt x="60" y="84"/>
                  <a:pt x="77" y="102"/>
                  <a:pt x="94" y="119"/>
                </a:cubicBezTo>
                <a:cubicBezTo>
                  <a:pt x="95" y="121"/>
                  <a:pt x="98" y="122"/>
                  <a:pt x="101" y="122"/>
                </a:cubicBezTo>
                <a:cubicBezTo>
                  <a:pt x="111" y="120"/>
                  <a:pt x="120" y="112"/>
                  <a:pt x="122" y="101"/>
                </a:cubicBezTo>
                <a:close/>
              </a:path>
            </a:pathLst>
          </a:custGeom>
          <a:solidFill>
            <a:srgbClr val="FAFAFC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2400">
              <a:solidFill>
                <a:srgbClr val="000000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509296" y="2908303"/>
            <a:ext cx="1287721" cy="1141297"/>
            <a:chOff x="7509296" y="2908303"/>
            <a:chExt cx="1287721" cy="1141297"/>
          </a:xfrm>
        </p:grpSpPr>
        <p:sp>
          <p:nvSpPr>
            <p:cNvPr id="21" name="Freeform 5"/>
            <p:cNvSpPr/>
            <p:nvPr/>
          </p:nvSpPr>
          <p:spPr bwMode="auto">
            <a:xfrm>
              <a:off x="7509296" y="2908303"/>
              <a:ext cx="1287721" cy="11412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FFBF53"/>
            </a:solidFill>
            <a:ln w="15875"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方正正纤黑简体" panose="02000000000000000000" pitchFamily="2" charset="-122"/>
                <a:sym typeface="Arial" panose="020B0604020202020204" pitchFamily="34" charset="0"/>
              </a:endParaRPr>
            </a:p>
          </p:txBody>
        </p:sp>
        <p:grpSp>
          <p:nvGrpSpPr>
            <p:cNvPr id="92" name="组合 60"/>
            <p:cNvGrpSpPr/>
            <p:nvPr/>
          </p:nvGrpSpPr>
          <p:grpSpPr>
            <a:xfrm>
              <a:off x="7952190" y="3248311"/>
              <a:ext cx="401932" cy="461281"/>
              <a:chOff x="2733098" y="4187405"/>
              <a:chExt cx="484675" cy="556238"/>
            </a:xfrm>
            <a:solidFill>
              <a:srgbClr val="FAFAFC"/>
            </a:solidFill>
          </p:grpSpPr>
          <p:sp>
            <p:nvSpPr>
              <p:cNvPr id="93" name="Oval 302"/>
              <p:cNvSpPr>
                <a:spLocks noChangeArrowheads="1"/>
              </p:cNvSpPr>
              <p:nvPr/>
            </p:nvSpPr>
            <p:spPr bwMode="auto">
              <a:xfrm>
                <a:off x="2849117" y="4187405"/>
                <a:ext cx="84574" cy="107344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4" name="Freeform 303"/>
              <p:cNvSpPr>
                <a:spLocks noEditPoints="1"/>
              </p:cNvSpPr>
              <p:nvPr/>
            </p:nvSpPr>
            <p:spPr bwMode="auto">
              <a:xfrm>
                <a:off x="2733098" y="4304508"/>
                <a:ext cx="310105" cy="439135"/>
              </a:xfrm>
              <a:custGeom>
                <a:avLst/>
                <a:gdLst>
                  <a:gd name="T0" fmla="*/ 121 w 121"/>
                  <a:gd name="T1" fmla="*/ 26 h 171"/>
                  <a:gd name="T2" fmla="*/ 120 w 121"/>
                  <a:gd name="T3" fmla="*/ 26 h 171"/>
                  <a:gd name="T4" fmla="*/ 114 w 121"/>
                  <a:gd name="T5" fmla="*/ 21 h 171"/>
                  <a:gd name="T6" fmla="*/ 90 w 121"/>
                  <a:gd name="T7" fmla="*/ 3 h 171"/>
                  <a:gd name="T8" fmla="*/ 84 w 121"/>
                  <a:gd name="T9" fmla="*/ 1 h 171"/>
                  <a:gd name="T10" fmla="*/ 76 w 121"/>
                  <a:gd name="T11" fmla="*/ 1 h 171"/>
                  <a:gd name="T12" fmla="*/ 74 w 121"/>
                  <a:gd name="T13" fmla="*/ 11 h 171"/>
                  <a:gd name="T14" fmla="*/ 67 w 121"/>
                  <a:gd name="T15" fmla="*/ 42 h 171"/>
                  <a:gd name="T16" fmla="*/ 67 w 121"/>
                  <a:gd name="T17" fmla="*/ 7 h 171"/>
                  <a:gd name="T18" fmla="*/ 58 w 121"/>
                  <a:gd name="T19" fmla="*/ 0 h 171"/>
                  <a:gd name="T20" fmla="*/ 58 w 121"/>
                  <a:gd name="T21" fmla="*/ 9 h 171"/>
                  <a:gd name="T22" fmla="*/ 45 w 121"/>
                  <a:gd name="T23" fmla="*/ 18 h 171"/>
                  <a:gd name="T24" fmla="*/ 40 w 121"/>
                  <a:gd name="T25" fmla="*/ 7 h 171"/>
                  <a:gd name="T26" fmla="*/ 47 w 121"/>
                  <a:gd name="T27" fmla="*/ 0 h 171"/>
                  <a:gd name="T28" fmla="*/ 38 w 121"/>
                  <a:gd name="T29" fmla="*/ 1 h 171"/>
                  <a:gd name="T30" fmla="*/ 3 w 121"/>
                  <a:gd name="T31" fmla="*/ 35 h 171"/>
                  <a:gd name="T32" fmla="*/ 3 w 121"/>
                  <a:gd name="T33" fmla="*/ 36 h 171"/>
                  <a:gd name="T34" fmla="*/ 1 w 121"/>
                  <a:gd name="T35" fmla="*/ 48 h 171"/>
                  <a:gd name="T36" fmla="*/ 2 w 121"/>
                  <a:gd name="T37" fmla="*/ 48 h 171"/>
                  <a:gd name="T38" fmla="*/ 2 w 121"/>
                  <a:gd name="T39" fmla="*/ 50 h 171"/>
                  <a:gd name="T40" fmla="*/ 6 w 121"/>
                  <a:gd name="T41" fmla="*/ 57 h 171"/>
                  <a:gd name="T42" fmla="*/ 20 w 121"/>
                  <a:gd name="T43" fmla="*/ 85 h 171"/>
                  <a:gd name="T44" fmla="*/ 33 w 121"/>
                  <a:gd name="T45" fmla="*/ 90 h 171"/>
                  <a:gd name="T46" fmla="*/ 35 w 121"/>
                  <a:gd name="T47" fmla="*/ 90 h 171"/>
                  <a:gd name="T48" fmla="*/ 60 w 121"/>
                  <a:gd name="T49" fmla="*/ 171 h 171"/>
                  <a:gd name="T50" fmla="*/ 56 w 121"/>
                  <a:gd name="T51" fmla="*/ 110 h 171"/>
                  <a:gd name="T52" fmla="*/ 89 w 121"/>
                  <a:gd name="T53" fmla="*/ 33 h 171"/>
                  <a:gd name="T54" fmla="*/ 93 w 121"/>
                  <a:gd name="T55" fmla="*/ 31 h 171"/>
                  <a:gd name="T56" fmla="*/ 75 w 121"/>
                  <a:gd name="T57" fmla="*/ 45 h 171"/>
                  <a:gd name="T58" fmla="*/ 89 w 121"/>
                  <a:gd name="T59" fmla="*/ 33 h 171"/>
                  <a:gd name="T60" fmla="*/ 30 w 121"/>
                  <a:gd name="T61" fmla="*/ 55 h 171"/>
                  <a:gd name="T62" fmla="*/ 24 w 121"/>
                  <a:gd name="T63" fmla="*/ 44 h 171"/>
                  <a:gd name="T64" fmla="*/ 33 w 121"/>
                  <a:gd name="T65" fmla="*/ 6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1" h="171">
                    <a:moveTo>
                      <a:pt x="120" y="42"/>
                    </a:moveTo>
                    <a:cubicBezTo>
                      <a:pt x="120" y="35"/>
                      <a:pt x="121" y="24"/>
                      <a:pt x="121" y="26"/>
                    </a:cubicBezTo>
                    <a:cubicBezTo>
                      <a:pt x="121" y="26"/>
                      <a:pt x="121" y="26"/>
                      <a:pt x="121" y="26"/>
                    </a:cubicBezTo>
                    <a:cubicBezTo>
                      <a:pt x="120" y="26"/>
                      <a:pt x="120" y="26"/>
                      <a:pt x="120" y="26"/>
                    </a:cubicBezTo>
                    <a:cubicBezTo>
                      <a:pt x="118" y="24"/>
                      <a:pt x="118" y="24"/>
                      <a:pt x="118" y="24"/>
                    </a:cubicBezTo>
                    <a:cubicBezTo>
                      <a:pt x="114" y="21"/>
                      <a:pt x="114" y="21"/>
                      <a:pt x="114" y="21"/>
                    </a:cubicBezTo>
                    <a:cubicBezTo>
                      <a:pt x="106" y="15"/>
                      <a:pt x="106" y="15"/>
                      <a:pt x="106" y="15"/>
                    </a:cubicBezTo>
                    <a:cubicBezTo>
                      <a:pt x="90" y="3"/>
                      <a:pt x="90" y="3"/>
                      <a:pt x="90" y="3"/>
                    </a:cubicBezTo>
                    <a:cubicBezTo>
                      <a:pt x="88" y="2"/>
                      <a:pt x="86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1" y="1"/>
                      <a:pt x="78" y="1"/>
                      <a:pt x="76" y="0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74" y="11"/>
                      <a:pt x="74" y="11"/>
                      <a:pt x="74" y="11"/>
                    </a:cubicBezTo>
                    <a:cubicBezTo>
                      <a:pt x="78" y="18"/>
                      <a:pt x="78" y="18"/>
                      <a:pt x="78" y="18"/>
                    </a:cubicBezTo>
                    <a:cubicBezTo>
                      <a:pt x="67" y="42"/>
                      <a:pt x="67" y="42"/>
                      <a:pt x="67" y="42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6" y="42"/>
                      <a:pt x="56" y="42"/>
                      <a:pt x="56" y="42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1"/>
                      <a:pt x="42" y="1"/>
                      <a:pt x="39" y="1"/>
                    </a:cubicBezTo>
                    <a:cubicBezTo>
                      <a:pt x="39" y="1"/>
                      <a:pt x="39" y="1"/>
                      <a:pt x="38" y="1"/>
                    </a:cubicBezTo>
                    <a:cubicBezTo>
                      <a:pt x="36" y="2"/>
                      <a:pt x="33" y="3"/>
                      <a:pt x="31" y="5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0" y="60"/>
                      <a:pt x="2" y="42"/>
                      <a:pt x="1" y="48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20" y="85"/>
                      <a:pt x="20" y="85"/>
                      <a:pt x="20" y="85"/>
                    </a:cubicBezTo>
                    <a:cubicBezTo>
                      <a:pt x="24" y="82"/>
                      <a:pt x="29" y="80"/>
                      <a:pt x="33" y="78"/>
                    </a:cubicBezTo>
                    <a:cubicBezTo>
                      <a:pt x="33" y="82"/>
                      <a:pt x="33" y="86"/>
                      <a:pt x="33" y="90"/>
                    </a:cubicBezTo>
                    <a:cubicBezTo>
                      <a:pt x="33" y="90"/>
                      <a:pt x="33" y="90"/>
                      <a:pt x="33" y="90"/>
                    </a:cubicBezTo>
                    <a:cubicBezTo>
                      <a:pt x="33" y="90"/>
                      <a:pt x="34" y="90"/>
                      <a:pt x="35" y="90"/>
                    </a:cubicBezTo>
                    <a:cubicBezTo>
                      <a:pt x="37" y="171"/>
                      <a:pt x="37" y="171"/>
                      <a:pt x="37" y="171"/>
                    </a:cubicBezTo>
                    <a:cubicBezTo>
                      <a:pt x="60" y="171"/>
                      <a:pt x="60" y="171"/>
                      <a:pt x="60" y="171"/>
                    </a:cubicBezTo>
                    <a:cubicBezTo>
                      <a:pt x="61" y="161"/>
                      <a:pt x="61" y="148"/>
                      <a:pt x="61" y="134"/>
                    </a:cubicBezTo>
                    <a:cubicBezTo>
                      <a:pt x="58" y="127"/>
                      <a:pt x="56" y="118"/>
                      <a:pt x="56" y="110"/>
                    </a:cubicBezTo>
                    <a:cubicBezTo>
                      <a:pt x="56" y="74"/>
                      <a:pt x="84" y="44"/>
                      <a:pt x="120" y="42"/>
                    </a:cubicBezTo>
                    <a:close/>
                    <a:moveTo>
                      <a:pt x="89" y="33"/>
                    </a:moveTo>
                    <a:cubicBezTo>
                      <a:pt x="89" y="31"/>
                      <a:pt x="89" y="29"/>
                      <a:pt x="89" y="27"/>
                    </a:cubicBezTo>
                    <a:cubicBezTo>
                      <a:pt x="93" y="31"/>
                      <a:pt x="93" y="31"/>
                      <a:pt x="93" y="31"/>
                    </a:cubicBezTo>
                    <a:cubicBezTo>
                      <a:pt x="96" y="33"/>
                      <a:pt x="96" y="33"/>
                      <a:pt x="96" y="33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4" y="42"/>
                      <a:pt x="74" y="42"/>
                      <a:pt x="74" y="42"/>
                    </a:cubicBezTo>
                    <a:lnTo>
                      <a:pt x="89" y="33"/>
                    </a:lnTo>
                    <a:close/>
                    <a:moveTo>
                      <a:pt x="33" y="60"/>
                    </a:moveTo>
                    <a:cubicBezTo>
                      <a:pt x="30" y="55"/>
                      <a:pt x="30" y="55"/>
                      <a:pt x="30" y="5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4" y="41"/>
                      <a:pt x="33" y="50"/>
                      <a:pt x="33" y="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5" name="Freeform 304"/>
              <p:cNvSpPr/>
              <p:nvPr/>
            </p:nvSpPr>
            <p:spPr bwMode="auto">
              <a:xfrm>
                <a:off x="2897909" y="4668827"/>
                <a:ext cx="60720" cy="74816"/>
              </a:xfrm>
              <a:custGeom>
                <a:avLst/>
                <a:gdLst>
                  <a:gd name="T0" fmla="*/ 0 w 24"/>
                  <a:gd name="T1" fmla="*/ 0 h 29"/>
                  <a:gd name="T2" fmla="*/ 1 w 24"/>
                  <a:gd name="T3" fmla="*/ 29 h 29"/>
                  <a:gd name="T4" fmla="*/ 24 w 24"/>
                  <a:gd name="T5" fmla="*/ 29 h 29"/>
                  <a:gd name="T6" fmla="*/ 24 w 24"/>
                  <a:gd name="T7" fmla="*/ 26 h 29"/>
                  <a:gd name="T8" fmla="*/ 0 w 24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9">
                    <a:moveTo>
                      <a:pt x="0" y="0"/>
                    </a:moveTo>
                    <a:cubicBezTo>
                      <a:pt x="1" y="29"/>
                      <a:pt x="1" y="29"/>
                      <a:pt x="1" y="29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4" y="28"/>
                      <a:pt x="24" y="27"/>
                      <a:pt x="24" y="26"/>
                    </a:cubicBezTo>
                    <a:cubicBezTo>
                      <a:pt x="14" y="19"/>
                      <a:pt x="6" y="1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6" name="Freeform 305"/>
              <p:cNvSpPr/>
              <p:nvPr/>
            </p:nvSpPr>
            <p:spPr bwMode="auto">
              <a:xfrm>
                <a:off x="3035614" y="4422694"/>
                <a:ext cx="54214" cy="41203"/>
              </a:xfrm>
              <a:custGeom>
                <a:avLst/>
                <a:gdLst>
                  <a:gd name="T0" fmla="*/ 43 w 50"/>
                  <a:gd name="T1" fmla="*/ 0 h 38"/>
                  <a:gd name="T2" fmla="*/ 36 w 50"/>
                  <a:gd name="T3" fmla="*/ 0 h 38"/>
                  <a:gd name="T4" fmla="*/ 14 w 50"/>
                  <a:gd name="T5" fmla="*/ 0 h 38"/>
                  <a:gd name="T6" fmla="*/ 7 w 50"/>
                  <a:gd name="T7" fmla="*/ 0 h 38"/>
                  <a:gd name="T8" fmla="*/ 0 w 50"/>
                  <a:gd name="T9" fmla="*/ 38 h 38"/>
                  <a:gd name="T10" fmla="*/ 14 w 50"/>
                  <a:gd name="T11" fmla="*/ 38 h 38"/>
                  <a:gd name="T12" fmla="*/ 36 w 50"/>
                  <a:gd name="T13" fmla="*/ 38 h 38"/>
                  <a:gd name="T14" fmla="*/ 50 w 50"/>
                  <a:gd name="T15" fmla="*/ 38 h 38"/>
                  <a:gd name="T16" fmla="*/ 43 w 50"/>
                  <a:gd name="T1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38">
                    <a:moveTo>
                      <a:pt x="43" y="0"/>
                    </a:moveTo>
                    <a:lnTo>
                      <a:pt x="36" y="0"/>
                    </a:lnTo>
                    <a:lnTo>
                      <a:pt x="14" y="0"/>
                    </a:lnTo>
                    <a:lnTo>
                      <a:pt x="7" y="0"/>
                    </a:lnTo>
                    <a:lnTo>
                      <a:pt x="0" y="38"/>
                    </a:lnTo>
                    <a:lnTo>
                      <a:pt x="14" y="38"/>
                    </a:lnTo>
                    <a:lnTo>
                      <a:pt x="36" y="38"/>
                    </a:lnTo>
                    <a:lnTo>
                      <a:pt x="50" y="38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7" name="Freeform 306"/>
              <p:cNvSpPr/>
              <p:nvPr/>
            </p:nvSpPr>
            <p:spPr bwMode="auto">
              <a:xfrm>
                <a:off x="2964051" y="4430285"/>
                <a:ext cx="61805" cy="59636"/>
              </a:xfrm>
              <a:custGeom>
                <a:avLst/>
                <a:gdLst>
                  <a:gd name="T0" fmla="*/ 33 w 57"/>
                  <a:gd name="T1" fmla="*/ 0 h 55"/>
                  <a:gd name="T2" fmla="*/ 26 w 57"/>
                  <a:gd name="T3" fmla="*/ 5 h 55"/>
                  <a:gd name="T4" fmla="*/ 7 w 57"/>
                  <a:gd name="T5" fmla="*/ 14 h 55"/>
                  <a:gd name="T6" fmla="*/ 0 w 57"/>
                  <a:gd name="T7" fmla="*/ 19 h 55"/>
                  <a:gd name="T8" fmla="*/ 14 w 57"/>
                  <a:gd name="T9" fmla="*/ 55 h 55"/>
                  <a:gd name="T10" fmla="*/ 28 w 57"/>
                  <a:gd name="T11" fmla="*/ 47 h 55"/>
                  <a:gd name="T12" fmla="*/ 45 w 57"/>
                  <a:gd name="T13" fmla="*/ 38 h 55"/>
                  <a:gd name="T14" fmla="*/ 57 w 57"/>
                  <a:gd name="T15" fmla="*/ 31 h 55"/>
                  <a:gd name="T16" fmla="*/ 33 w 57"/>
                  <a:gd name="T17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55">
                    <a:moveTo>
                      <a:pt x="33" y="0"/>
                    </a:moveTo>
                    <a:lnTo>
                      <a:pt x="26" y="5"/>
                    </a:lnTo>
                    <a:lnTo>
                      <a:pt x="7" y="14"/>
                    </a:lnTo>
                    <a:lnTo>
                      <a:pt x="0" y="19"/>
                    </a:lnTo>
                    <a:lnTo>
                      <a:pt x="14" y="55"/>
                    </a:lnTo>
                    <a:lnTo>
                      <a:pt x="28" y="47"/>
                    </a:lnTo>
                    <a:lnTo>
                      <a:pt x="45" y="38"/>
                    </a:lnTo>
                    <a:lnTo>
                      <a:pt x="57" y="31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8" name="Freeform 307"/>
              <p:cNvSpPr/>
              <p:nvPr/>
            </p:nvSpPr>
            <p:spPr bwMode="auto">
              <a:xfrm>
                <a:off x="2909837" y="4479077"/>
                <a:ext cx="61805" cy="61805"/>
              </a:xfrm>
              <a:custGeom>
                <a:avLst/>
                <a:gdLst>
                  <a:gd name="T0" fmla="*/ 19 w 57"/>
                  <a:gd name="T1" fmla="*/ 0 h 57"/>
                  <a:gd name="T2" fmla="*/ 15 w 57"/>
                  <a:gd name="T3" fmla="*/ 7 h 57"/>
                  <a:gd name="T4" fmla="*/ 5 w 57"/>
                  <a:gd name="T5" fmla="*/ 26 h 57"/>
                  <a:gd name="T6" fmla="*/ 0 w 57"/>
                  <a:gd name="T7" fmla="*/ 33 h 57"/>
                  <a:gd name="T8" fmla="*/ 31 w 57"/>
                  <a:gd name="T9" fmla="*/ 57 h 57"/>
                  <a:gd name="T10" fmla="*/ 38 w 57"/>
                  <a:gd name="T11" fmla="*/ 45 h 57"/>
                  <a:gd name="T12" fmla="*/ 50 w 57"/>
                  <a:gd name="T13" fmla="*/ 26 h 57"/>
                  <a:gd name="T14" fmla="*/ 57 w 57"/>
                  <a:gd name="T15" fmla="*/ 14 h 57"/>
                  <a:gd name="T16" fmla="*/ 19 w 57"/>
                  <a:gd name="T17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57">
                    <a:moveTo>
                      <a:pt x="19" y="0"/>
                    </a:moveTo>
                    <a:lnTo>
                      <a:pt x="15" y="7"/>
                    </a:lnTo>
                    <a:lnTo>
                      <a:pt x="5" y="26"/>
                    </a:lnTo>
                    <a:lnTo>
                      <a:pt x="0" y="33"/>
                    </a:lnTo>
                    <a:lnTo>
                      <a:pt x="31" y="57"/>
                    </a:lnTo>
                    <a:lnTo>
                      <a:pt x="38" y="45"/>
                    </a:lnTo>
                    <a:lnTo>
                      <a:pt x="50" y="26"/>
                    </a:lnTo>
                    <a:lnTo>
                      <a:pt x="57" y="14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99" name="Freeform 308"/>
              <p:cNvSpPr/>
              <p:nvPr/>
            </p:nvSpPr>
            <p:spPr bwMode="auto">
              <a:xfrm>
                <a:off x="2897909" y="4550640"/>
                <a:ext cx="40119" cy="52046"/>
              </a:xfrm>
              <a:custGeom>
                <a:avLst/>
                <a:gdLst>
                  <a:gd name="T0" fmla="*/ 0 w 37"/>
                  <a:gd name="T1" fmla="*/ 5 h 48"/>
                  <a:gd name="T2" fmla="*/ 0 w 37"/>
                  <a:gd name="T3" fmla="*/ 14 h 48"/>
                  <a:gd name="T4" fmla="*/ 0 w 37"/>
                  <a:gd name="T5" fmla="*/ 33 h 48"/>
                  <a:gd name="T6" fmla="*/ 0 w 37"/>
                  <a:gd name="T7" fmla="*/ 43 h 48"/>
                  <a:gd name="T8" fmla="*/ 37 w 37"/>
                  <a:gd name="T9" fmla="*/ 48 h 48"/>
                  <a:gd name="T10" fmla="*/ 37 w 37"/>
                  <a:gd name="T11" fmla="*/ 33 h 48"/>
                  <a:gd name="T12" fmla="*/ 37 w 37"/>
                  <a:gd name="T13" fmla="*/ 14 h 48"/>
                  <a:gd name="T14" fmla="*/ 37 w 37"/>
                  <a:gd name="T15" fmla="*/ 0 h 48"/>
                  <a:gd name="T16" fmla="*/ 0 w 37"/>
                  <a:gd name="T17" fmla="*/ 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48">
                    <a:moveTo>
                      <a:pt x="0" y="5"/>
                    </a:moveTo>
                    <a:lnTo>
                      <a:pt x="0" y="14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7" y="48"/>
                    </a:lnTo>
                    <a:lnTo>
                      <a:pt x="37" y="33"/>
                    </a:lnTo>
                    <a:lnTo>
                      <a:pt x="37" y="14"/>
                    </a:lnTo>
                    <a:lnTo>
                      <a:pt x="37" y="0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" name="Freeform 309"/>
              <p:cNvSpPr/>
              <p:nvPr/>
            </p:nvSpPr>
            <p:spPr bwMode="auto">
              <a:xfrm>
                <a:off x="2905500" y="4612444"/>
                <a:ext cx="58551" cy="61805"/>
              </a:xfrm>
              <a:custGeom>
                <a:avLst/>
                <a:gdLst>
                  <a:gd name="T0" fmla="*/ 0 w 54"/>
                  <a:gd name="T1" fmla="*/ 26 h 57"/>
                  <a:gd name="T2" fmla="*/ 4 w 54"/>
                  <a:gd name="T3" fmla="*/ 33 h 57"/>
                  <a:gd name="T4" fmla="*/ 14 w 54"/>
                  <a:gd name="T5" fmla="*/ 50 h 57"/>
                  <a:gd name="T6" fmla="*/ 19 w 54"/>
                  <a:gd name="T7" fmla="*/ 57 h 57"/>
                  <a:gd name="T8" fmla="*/ 54 w 54"/>
                  <a:gd name="T9" fmla="*/ 43 h 57"/>
                  <a:gd name="T10" fmla="*/ 47 w 54"/>
                  <a:gd name="T11" fmla="*/ 31 h 57"/>
                  <a:gd name="T12" fmla="*/ 37 w 54"/>
                  <a:gd name="T13" fmla="*/ 14 h 57"/>
                  <a:gd name="T14" fmla="*/ 30 w 54"/>
                  <a:gd name="T15" fmla="*/ 0 h 57"/>
                  <a:gd name="T16" fmla="*/ 0 w 54"/>
                  <a:gd name="T17" fmla="*/ 26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57">
                    <a:moveTo>
                      <a:pt x="0" y="26"/>
                    </a:moveTo>
                    <a:lnTo>
                      <a:pt x="4" y="33"/>
                    </a:lnTo>
                    <a:lnTo>
                      <a:pt x="14" y="50"/>
                    </a:lnTo>
                    <a:lnTo>
                      <a:pt x="19" y="57"/>
                    </a:lnTo>
                    <a:lnTo>
                      <a:pt x="54" y="43"/>
                    </a:lnTo>
                    <a:lnTo>
                      <a:pt x="47" y="31"/>
                    </a:lnTo>
                    <a:lnTo>
                      <a:pt x="37" y="14"/>
                    </a:lnTo>
                    <a:lnTo>
                      <a:pt x="30" y="0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" name="Freeform 310"/>
              <p:cNvSpPr/>
              <p:nvPr/>
            </p:nvSpPr>
            <p:spPr bwMode="auto">
              <a:xfrm>
                <a:off x="2954292" y="4668827"/>
                <a:ext cx="60720" cy="58551"/>
              </a:xfrm>
              <a:custGeom>
                <a:avLst/>
                <a:gdLst>
                  <a:gd name="T0" fmla="*/ 0 w 56"/>
                  <a:gd name="T1" fmla="*/ 35 h 54"/>
                  <a:gd name="T2" fmla="*/ 7 w 56"/>
                  <a:gd name="T3" fmla="*/ 40 h 54"/>
                  <a:gd name="T4" fmla="*/ 26 w 56"/>
                  <a:gd name="T5" fmla="*/ 50 h 54"/>
                  <a:gd name="T6" fmla="*/ 30 w 56"/>
                  <a:gd name="T7" fmla="*/ 54 h 54"/>
                  <a:gd name="T8" fmla="*/ 56 w 56"/>
                  <a:gd name="T9" fmla="*/ 24 h 54"/>
                  <a:gd name="T10" fmla="*/ 45 w 56"/>
                  <a:gd name="T11" fmla="*/ 17 h 54"/>
                  <a:gd name="T12" fmla="*/ 26 w 56"/>
                  <a:gd name="T13" fmla="*/ 7 h 54"/>
                  <a:gd name="T14" fmla="*/ 14 w 56"/>
                  <a:gd name="T15" fmla="*/ 0 h 54"/>
                  <a:gd name="T16" fmla="*/ 0 w 56"/>
                  <a:gd name="T17" fmla="*/ 3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54">
                    <a:moveTo>
                      <a:pt x="0" y="35"/>
                    </a:moveTo>
                    <a:lnTo>
                      <a:pt x="7" y="40"/>
                    </a:lnTo>
                    <a:lnTo>
                      <a:pt x="26" y="50"/>
                    </a:lnTo>
                    <a:lnTo>
                      <a:pt x="30" y="54"/>
                    </a:lnTo>
                    <a:lnTo>
                      <a:pt x="56" y="24"/>
                    </a:lnTo>
                    <a:lnTo>
                      <a:pt x="45" y="17"/>
                    </a:lnTo>
                    <a:lnTo>
                      <a:pt x="26" y="7"/>
                    </a:lnTo>
                    <a:lnTo>
                      <a:pt x="14" y="0"/>
                    </a:lnTo>
                    <a:lnTo>
                      <a:pt x="0" y="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" name="Freeform 311"/>
              <p:cNvSpPr/>
              <p:nvPr/>
            </p:nvSpPr>
            <p:spPr bwMode="auto">
              <a:xfrm>
                <a:off x="3022602" y="4699187"/>
                <a:ext cx="54214" cy="44456"/>
              </a:xfrm>
              <a:custGeom>
                <a:avLst/>
                <a:gdLst>
                  <a:gd name="T0" fmla="*/ 8 w 50"/>
                  <a:gd name="T1" fmla="*/ 41 h 41"/>
                  <a:gd name="T2" fmla="*/ 15 w 50"/>
                  <a:gd name="T3" fmla="*/ 41 h 41"/>
                  <a:gd name="T4" fmla="*/ 36 w 50"/>
                  <a:gd name="T5" fmla="*/ 41 h 41"/>
                  <a:gd name="T6" fmla="*/ 43 w 50"/>
                  <a:gd name="T7" fmla="*/ 41 h 41"/>
                  <a:gd name="T8" fmla="*/ 50 w 50"/>
                  <a:gd name="T9" fmla="*/ 0 h 41"/>
                  <a:gd name="T10" fmla="*/ 36 w 50"/>
                  <a:gd name="T11" fmla="*/ 0 h 41"/>
                  <a:gd name="T12" fmla="*/ 15 w 50"/>
                  <a:gd name="T13" fmla="*/ 0 h 41"/>
                  <a:gd name="T14" fmla="*/ 0 w 50"/>
                  <a:gd name="T15" fmla="*/ 0 h 41"/>
                  <a:gd name="T16" fmla="*/ 8 w 50"/>
                  <a:gd name="T1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41">
                    <a:moveTo>
                      <a:pt x="8" y="41"/>
                    </a:moveTo>
                    <a:lnTo>
                      <a:pt x="15" y="41"/>
                    </a:lnTo>
                    <a:lnTo>
                      <a:pt x="36" y="41"/>
                    </a:lnTo>
                    <a:lnTo>
                      <a:pt x="43" y="41"/>
                    </a:lnTo>
                    <a:lnTo>
                      <a:pt x="50" y="0"/>
                    </a:lnTo>
                    <a:lnTo>
                      <a:pt x="36" y="0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8" y="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" name="Freeform 312"/>
              <p:cNvSpPr/>
              <p:nvPr/>
            </p:nvSpPr>
            <p:spPr bwMode="auto">
              <a:xfrm>
                <a:off x="3087659" y="4674248"/>
                <a:ext cx="60720" cy="58551"/>
              </a:xfrm>
              <a:custGeom>
                <a:avLst/>
                <a:gdLst>
                  <a:gd name="T0" fmla="*/ 26 w 56"/>
                  <a:gd name="T1" fmla="*/ 54 h 54"/>
                  <a:gd name="T2" fmla="*/ 30 w 56"/>
                  <a:gd name="T3" fmla="*/ 52 h 54"/>
                  <a:gd name="T4" fmla="*/ 49 w 56"/>
                  <a:gd name="T5" fmla="*/ 40 h 54"/>
                  <a:gd name="T6" fmla="*/ 56 w 56"/>
                  <a:gd name="T7" fmla="*/ 38 h 54"/>
                  <a:gd name="T8" fmla="*/ 42 w 56"/>
                  <a:gd name="T9" fmla="*/ 0 h 54"/>
                  <a:gd name="T10" fmla="*/ 30 w 56"/>
                  <a:gd name="T11" fmla="*/ 7 h 54"/>
                  <a:gd name="T12" fmla="*/ 11 w 56"/>
                  <a:gd name="T13" fmla="*/ 19 h 54"/>
                  <a:gd name="T14" fmla="*/ 0 w 56"/>
                  <a:gd name="T15" fmla="*/ 26 h 54"/>
                  <a:gd name="T16" fmla="*/ 26 w 56"/>
                  <a:gd name="T1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54">
                    <a:moveTo>
                      <a:pt x="26" y="54"/>
                    </a:moveTo>
                    <a:lnTo>
                      <a:pt x="30" y="52"/>
                    </a:lnTo>
                    <a:lnTo>
                      <a:pt x="49" y="40"/>
                    </a:lnTo>
                    <a:lnTo>
                      <a:pt x="56" y="38"/>
                    </a:lnTo>
                    <a:lnTo>
                      <a:pt x="42" y="0"/>
                    </a:lnTo>
                    <a:lnTo>
                      <a:pt x="30" y="7"/>
                    </a:lnTo>
                    <a:lnTo>
                      <a:pt x="11" y="19"/>
                    </a:lnTo>
                    <a:lnTo>
                      <a:pt x="0" y="26"/>
                    </a:lnTo>
                    <a:lnTo>
                      <a:pt x="26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" name="Freeform 313"/>
              <p:cNvSpPr/>
              <p:nvPr/>
            </p:nvSpPr>
            <p:spPr bwMode="auto">
              <a:xfrm>
                <a:off x="3144042" y="4625456"/>
                <a:ext cx="58551" cy="58551"/>
              </a:xfrm>
              <a:custGeom>
                <a:avLst/>
                <a:gdLst>
                  <a:gd name="T0" fmla="*/ 35 w 54"/>
                  <a:gd name="T1" fmla="*/ 54 h 54"/>
                  <a:gd name="T2" fmla="*/ 40 w 54"/>
                  <a:gd name="T3" fmla="*/ 47 h 54"/>
                  <a:gd name="T4" fmla="*/ 49 w 54"/>
                  <a:gd name="T5" fmla="*/ 31 h 54"/>
                  <a:gd name="T6" fmla="*/ 54 w 54"/>
                  <a:gd name="T7" fmla="*/ 23 h 54"/>
                  <a:gd name="T8" fmla="*/ 23 w 54"/>
                  <a:gd name="T9" fmla="*/ 0 h 54"/>
                  <a:gd name="T10" fmla="*/ 16 w 54"/>
                  <a:gd name="T11" fmla="*/ 12 h 54"/>
                  <a:gd name="T12" fmla="*/ 7 w 54"/>
                  <a:gd name="T13" fmla="*/ 28 h 54"/>
                  <a:gd name="T14" fmla="*/ 0 w 54"/>
                  <a:gd name="T15" fmla="*/ 40 h 54"/>
                  <a:gd name="T16" fmla="*/ 35 w 54"/>
                  <a:gd name="T1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54">
                    <a:moveTo>
                      <a:pt x="35" y="54"/>
                    </a:moveTo>
                    <a:lnTo>
                      <a:pt x="40" y="47"/>
                    </a:lnTo>
                    <a:lnTo>
                      <a:pt x="49" y="31"/>
                    </a:lnTo>
                    <a:lnTo>
                      <a:pt x="54" y="23"/>
                    </a:lnTo>
                    <a:lnTo>
                      <a:pt x="23" y="0"/>
                    </a:lnTo>
                    <a:lnTo>
                      <a:pt x="16" y="12"/>
                    </a:lnTo>
                    <a:lnTo>
                      <a:pt x="7" y="28"/>
                    </a:lnTo>
                    <a:lnTo>
                      <a:pt x="0" y="40"/>
                    </a:lnTo>
                    <a:lnTo>
                      <a:pt x="35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" name="Freeform 314"/>
              <p:cNvSpPr/>
              <p:nvPr/>
            </p:nvSpPr>
            <p:spPr bwMode="auto">
              <a:xfrm>
                <a:off x="3174402" y="4563651"/>
                <a:ext cx="43371" cy="50962"/>
              </a:xfrm>
              <a:custGeom>
                <a:avLst/>
                <a:gdLst>
                  <a:gd name="T0" fmla="*/ 40 w 40"/>
                  <a:gd name="T1" fmla="*/ 43 h 47"/>
                  <a:gd name="T2" fmla="*/ 40 w 40"/>
                  <a:gd name="T3" fmla="*/ 33 h 47"/>
                  <a:gd name="T4" fmla="*/ 40 w 40"/>
                  <a:gd name="T5" fmla="*/ 14 h 47"/>
                  <a:gd name="T6" fmla="*/ 40 w 40"/>
                  <a:gd name="T7" fmla="*/ 5 h 47"/>
                  <a:gd name="T8" fmla="*/ 0 w 40"/>
                  <a:gd name="T9" fmla="*/ 0 h 47"/>
                  <a:gd name="T10" fmla="*/ 0 w 40"/>
                  <a:gd name="T11" fmla="*/ 14 h 47"/>
                  <a:gd name="T12" fmla="*/ 0 w 40"/>
                  <a:gd name="T13" fmla="*/ 33 h 47"/>
                  <a:gd name="T14" fmla="*/ 0 w 40"/>
                  <a:gd name="T15" fmla="*/ 47 h 47"/>
                  <a:gd name="T16" fmla="*/ 40 w 40"/>
                  <a:gd name="T17" fmla="*/ 4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7">
                    <a:moveTo>
                      <a:pt x="40" y="43"/>
                    </a:moveTo>
                    <a:lnTo>
                      <a:pt x="40" y="33"/>
                    </a:lnTo>
                    <a:lnTo>
                      <a:pt x="40" y="14"/>
                    </a:lnTo>
                    <a:lnTo>
                      <a:pt x="40" y="5"/>
                    </a:lnTo>
                    <a:lnTo>
                      <a:pt x="0" y="0"/>
                    </a:lnTo>
                    <a:lnTo>
                      <a:pt x="0" y="14"/>
                    </a:lnTo>
                    <a:lnTo>
                      <a:pt x="0" y="33"/>
                    </a:lnTo>
                    <a:lnTo>
                      <a:pt x="0" y="47"/>
                    </a:lnTo>
                    <a:lnTo>
                      <a:pt x="40" y="4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" name="Freeform 315"/>
              <p:cNvSpPr/>
              <p:nvPr/>
            </p:nvSpPr>
            <p:spPr bwMode="auto">
              <a:xfrm>
                <a:off x="3148379" y="4492088"/>
                <a:ext cx="59636" cy="58551"/>
              </a:xfrm>
              <a:custGeom>
                <a:avLst/>
                <a:gdLst>
                  <a:gd name="T0" fmla="*/ 55 w 55"/>
                  <a:gd name="T1" fmla="*/ 31 h 54"/>
                  <a:gd name="T2" fmla="*/ 52 w 55"/>
                  <a:gd name="T3" fmla="*/ 24 h 54"/>
                  <a:gd name="T4" fmla="*/ 40 w 55"/>
                  <a:gd name="T5" fmla="*/ 7 h 54"/>
                  <a:gd name="T6" fmla="*/ 38 w 55"/>
                  <a:gd name="T7" fmla="*/ 0 h 54"/>
                  <a:gd name="T8" fmla="*/ 0 w 55"/>
                  <a:gd name="T9" fmla="*/ 14 h 54"/>
                  <a:gd name="T10" fmla="*/ 7 w 55"/>
                  <a:gd name="T11" fmla="*/ 26 h 54"/>
                  <a:gd name="T12" fmla="*/ 17 w 55"/>
                  <a:gd name="T13" fmla="*/ 42 h 54"/>
                  <a:gd name="T14" fmla="*/ 24 w 55"/>
                  <a:gd name="T15" fmla="*/ 54 h 54"/>
                  <a:gd name="T16" fmla="*/ 55 w 55"/>
                  <a:gd name="T17" fmla="*/ 3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" h="54">
                    <a:moveTo>
                      <a:pt x="55" y="31"/>
                    </a:moveTo>
                    <a:lnTo>
                      <a:pt x="52" y="24"/>
                    </a:lnTo>
                    <a:lnTo>
                      <a:pt x="40" y="7"/>
                    </a:lnTo>
                    <a:lnTo>
                      <a:pt x="38" y="0"/>
                    </a:lnTo>
                    <a:lnTo>
                      <a:pt x="0" y="14"/>
                    </a:lnTo>
                    <a:lnTo>
                      <a:pt x="7" y="26"/>
                    </a:lnTo>
                    <a:lnTo>
                      <a:pt x="17" y="42"/>
                    </a:lnTo>
                    <a:lnTo>
                      <a:pt x="24" y="54"/>
                    </a:lnTo>
                    <a:lnTo>
                      <a:pt x="55" y="3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" name="Freeform 316"/>
              <p:cNvSpPr/>
              <p:nvPr/>
            </p:nvSpPr>
            <p:spPr bwMode="auto">
              <a:xfrm>
                <a:off x="3097418" y="4437874"/>
                <a:ext cx="61805" cy="59636"/>
              </a:xfrm>
              <a:custGeom>
                <a:avLst/>
                <a:gdLst>
                  <a:gd name="T0" fmla="*/ 57 w 57"/>
                  <a:gd name="T1" fmla="*/ 17 h 55"/>
                  <a:gd name="T2" fmla="*/ 50 w 57"/>
                  <a:gd name="T3" fmla="*/ 14 h 55"/>
                  <a:gd name="T4" fmla="*/ 33 w 57"/>
                  <a:gd name="T5" fmla="*/ 3 h 55"/>
                  <a:gd name="T6" fmla="*/ 26 w 57"/>
                  <a:gd name="T7" fmla="*/ 0 h 55"/>
                  <a:gd name="T8" fmla="*/ 0 w 57"/>
                  <a:gd name="T9" fmla="*/ 31 h 55"/>
                  <a:gd name="T10" fmla="*/ 14 w 57"/>
                  <a:gd name="T11" fmla="*/ 38 h 55"/>
                  <a:gd name="T12" fmla="*/ 31 w 57"/>
                  <a:gd name="T13" fmla="*/ 48 h 55"/>
                  <a:gd name="T14" fmla="*/ 43 w 57"/>
                  <a:gd name="T15" fmla="*/ 55 h 55"/>
                  <a:gd name="T16" fmla="*/ 57 w 57"/>
                  <a:gd name="T17" fmla="*/ 1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55">
                    <a:moveTo>
                      <a:pt x="57" y="17"/>
                    </a:moveTo>
                    <a:lnTo>
                      <a:pt x="50" y="14"/>
                    </a:lnTo>
                    <a:lnTo>
                      <a:pt x="33" y="3"/>
                    </a:lnTo>
                    <a:lnTo>
                      <a:pt x="26" y="0"/>
                    </a:lnTo>
                    <a:lnTo>
                      <a:pt x="0" y="31"/>
                    </a:lnTo>
                    <a:lnTo>
                      <a:pt x="14" y="38"/>
                    </a:lnTo>
                    <a:lnTo>
                      <a:pt x="31" y="48"/>
                    </a:lnTo>
                    <a:lnTo>
                      <a:pt x="43" y="55"/>
                    </a:lnTo>
                    <a:lnTo>
                      <a:pt x="57" y="1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" name="Freeform 317"/>
              <p:cNvSpPr>
                <a:spLocks noEditPoints="1"/>
              </p:cNvSpPr>
              <p:nvPr/>
            </p:nvSpPr>
            <p:spPr bwMode="auto">
              <a:xfrm>
                <a:off x="2926101" y="4448717"/>
                <a:ext cx="263481" cy="266734"/>
              </a:xfrm>
              <a:custGeom>
                <a:avLst/>
                <a:gdLst>
                  <a:gd name="T0" fmla="*/ 51 w 103"/>
                  <a:gd name="T1" fmla="*/ 104 h 104"/>
                  <a:gd name="T2" fmla="*/ 0 w 103"/>
                  <a:gd name="T3" fmla="*/ 52 h 104"/>
                  <a:gd name="T4" fmla="*/ 51 w 103"/>
                  <a:gd name="T5" fmla="*/ 0 h 104"/>
                  <a:gd name="T6" fmla="*/ 103 w 103"/>
                  <a:gd name="T7" fmla="*/ 52 h 104"/>
                  <a:gd name="T8" fmla="*/ 51 w 103"/>
                  <a:gd name="T9" fmla="*/ 104 h 104"/>
                  <a:gd name="T10" fmla="*/ 51 w 103"/>
                  <a:gd name="T11" fmla="*/ 16 h 104"/>
                  <a:gd name="T12" fmla="*/ 15 w 103"/>
                  <a:gd name="T13" fmla="*/ 52 h 104"/>
                  <a:gd name="T14" fmla="*/ 51 w 103"/>
                  <a:gd name="T15" fmla="*/ 89 h 104"/>
                  <a:gd name="T16" fmla="*/ 87 w 103"/>
                  <a:gd name="T17" fmla="*/ 52 h 104"/>
                  <a:gd name="T18" fmla="*/ 51 w 103"/>
                  <a:gd name="T19" fmla="*/ 1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3" h="104">
                    <a:moveTo>
                      <a:pt x="51" y="104"/>
                    </a:move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1" y="0"/>
                    </a:cubicBezTo>
                    <a:cubicBezTo>
                      <a:pt x="80" y="0"/>
                      <a:pt x="103" y="24"/>
                      <a:pt x="103" y="52"/>
                    </a:cubicBezTo>
                    <a:cubicBezTo>
                      <a:pt x="103" y="81"/>
                      <a:pt x="80" y="104"/>
                      <a:pt x="51" y="104"/>
                    </a:cubicBezTo>
                    <a:close/>
                    <a:moveTo>
                      <a:pt x="51" y="16"/>
                    </a:moveTo>
                    <a:cubicBezTo>
                      <a:pt x="31" y="16"/>
                      <a:pt x="15" y="32"/>
                      <a:pt x="15" y="52"/>
                    </a:cubicBezTo>
                    <a:cubicBezTo>
                      <a:pt x="15" y="73"/>
                      <a:pt x="31" y="89"/>
                      <a:pt x="51" y="89"/>
                    </a:cubicBezTo>
                    <a:cubicBezTo>
                      <a:pt x="71" y="89"/>
                      <a:pt x="87" y="73"/>
                      <a:pt x="87" y="52"/>
                    </a:cubicBezTo>
                    <a:cubicBezTo>
                      <a:pt x="87" y="32"/>
                      <a:pt x="71" y="16"/>
                      <a:pt x="51" y="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" name="Oval 318"/>
              <p:cNvSpPr>
                <a:spLocks noChangeArrowheads="1"/>
              </p:cNvSpPr>
              <p:nvPr/>
            </p:nvSpPr>
            <p:spPr bwMode="auto">
              <a:xfrm>
                <a:off x="2999832" y="4525702"/>
                <a:ext cx="112766" cy="112766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400">
                  <a:solidFill>
                    <a:srgbClr val="000000"/>
                  </a:solidFill>
                </a:endParaRPr>
              </a:p>
            </p:txBody>
          </p:sp>
        </p:grpSp>
      </p:grpSp>
      <p:sp>
        <p:nvSpPr>
          <p:cNvPr id="110" name="文本框 21"/>
          <p:cNvSpPr txBox="1"/>
          <p:nvPr/>
        </p:nvSpPr>
        <p:spPr bwMode="auto">
          <a:xfrm>
            <a:off x="380960" y="2837558"/>
            <a:ext cx="6381795" cy="995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zh-CN" altLang="en-US" sz="5865" spc="133" dirty="0" smtClean="0">
                <a:solidFill>
                  <a:srgbClr val="00206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谢谢观赏</a:t>
            </a:r>
            <a:endParaRPr lang="zh-CN" altLang="en-US" sz="5865" spc="133" dirty="0">
              <a:solidFill>
                <a:srgbClr val="002060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111" name="矩形 17"/>
          <p:cNvSpPr>
            <a:spLocks noChangeArrowheads="1"/>
          </p:cNvSpPr>
          <p:nvPr/>
        </p:nvSpPr>
        <p:spPr bwMode="auto">
          <a:xfrm>
            <a:off x="476211" y="3839318"/>
            <a:ext cx="6096043" cy="4205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dist"/>
            <a:r>
              <a:rPr lang="en-US" sz="2135" dirty="0">
                <a:solidFill>
                  <a:schemeClr val="bg1">
                    <a:lumMod val="65000"/>
                  </a:schemeClr>
                </a:solidFill>
              </a:rPr>
              <a:t>General introduction and propaganda enterprise</a:t>
            </a:r>
          </a:p>
        </p:txBody>
      </p:sp>
      <p:pic>
        <p:nvPicPr>
          <p:cNvPr id="73" name="Picture 2" descr="C:\Users\Administrator\Deskto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108" y="107369"/>
            <a:ext cx="644842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0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6" grpId="0" animBg="1"/>
      <p:bldP spid="62" grpId="0" animBg="1"/>
      <p:bldP spid="81" grpId="0" animBg="1"/>
      <p:bldP spid="1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5074688" y="1026116"/>
            <a:ext cx="1764000" cy="1764000"/>
            <a:chOff x="5175881" y="1026116"/>
            <a:chExt cx="1764000" cy="1764000"/>
          </a:xfrm>
        </p:grpSpPr>
        <p:sp>
          <p:nvSpPr>
            <p:cNvPr id="5" name="椭圆 4"/>
            <p:cNvSpPr/>
            <p:nvPr/>
          </p:nvSpPr>
          <p:spPr>
            <a:xfrm>
              <a:off x="5175881" y="1026116"/>
              <a:ext cx="1764000" cy="1764000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100000">
                  <a:srgbClr val="FFFFFF">
                    <a:lumMod val="65000"/>
                  </a:srgbClr>
                </a:gs>
              </a:gsLst>
              <a:lin ang="2700000" scaled="1"/>
              <a:tileRect/>
            </a:gradFill>
            <a:ln w="25400" cap="flat" cmpd="sng" algn="ctr">
              <a:gradFill flip="none" rotWithShape="1">
                <a:gsLst>
                  <a:gs pos="0">
                    <a:srgbClr val="FFBF53">
                      <a:lumMod val="5000"/>
                      <a:lumOff val="95000"/>
                    </a:srgbClr>
                  </a:gs>
                  <a:gs pos="100000">
                    <a:srgbClr val="FFFFFF">
                      <a:lumMod val="65000"/>
                    </a:srgbClr>
                  </a:gs>
                </a:gsLst>
                <a:lin ang="13500000" scaled="1"/>
                <a:tileRect/>
              </a:gradFill>
              <a:prstDash val="solid"/>
            </a:ln>
            <a:effectLst>
              <a:outerShdw blurRad="1778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 smtClean="0">
                <a:solidFill>
                  <a:srgbClr val="FFFFFF"/>
                </a:solidFill>
              </a:endParaRPr>
            </a:p>
          </p:txBody>
        </p:sp>
        <p:sp>
          <p:nvSpPr>
            <p:cNvPr id="6" name="矩形 5"/>
            <p:cNvSpPr>
              <a:spLocks noChangeAspect="1"/>
            </p:cNvSpPr>
            <p:nvPr/>
          </p:nvSpPr>
          <p:spPr>
            <a:xfrm>
              <a:off x="5625881" y="1476116"/>
              <a:ext cx="864000" cy="864000"/>
            </a:xfrm>
            <a:prstGeom prst="rect">
              <a:avLst/>
            </a:prstGeom>
            <a:solidFill>
              <a:srgbClr val="F17475"/>
            </a:solidFill>
            <a:ln w="25400" cap="flat" cmpd="sng" algn="ctr">
              <a:gradFill flip="none" rotWithShape="1">
                <a:gsLst>
                  <a:gs pos="0">
                    <a:srgbClr val="FFBF53">
                      <a:lumMod val="5000"/>
                      <a:lumOff val="95000"/>
                    </a:srgbClr>
                  </a:gs>
                  <a:gs pos="100000">
                    <a:srgbClr val="FFFFFF">
                      <a:lumMod val="65000"/>
                    </a:srgbClr>
                  </a:gs>
                </a:gsLst>
                <a:lin ang="13500000" scaled="1"/>
                <a:tileRect/>
              </a:gradFill>
              <a:prstDash val="solid"/>
            </a:ln>
            <a:effectLst>
              <a:innerShdw blurRad="190500" dist="114300" dir="135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 smtClean="0">
                <a:solidFill>
                  <a:srgbClr val="FFFFFF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2331001" y="4362050"/>
            <a:ext cx="195438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 smtClean="0">
                <a:solidFill>
                  <a:srgbClr val="F17475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01</a:t>
            </a:r>
            <a:endParaRPr lang="zh-CN" altLang="en-US" sz="11500" dirty="0">
              <a:solidFill>
                <a:srgbClr val="F17475"/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228568" y="5044244"/>
            <a:ext cx="4416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项目简介和成员分工</a:t>
            </a:r>
            <a:endParaRPr lang="zh-CN" altLang="en-US" sz="3600" dirty="0">
              <a:solidFill>
                <a:srgbClr val="000000">
                  <a:lumMod val="75000"/>
                  <a:lumOff val="25000"/>
                </a:srgb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2169983" y="2282174"/>
            <a:ext cx="7349997" cy="2079876"/>
            <a:chOff x="2169983" y="2282174"/>
            <a:chExt cx="7349997" cy="2079876"/>
          </a:xfrm>
        </p:grpSpPr>
        <p:sp>
          <p:nvSpPr>
            <p:cNvPr id="11" name="椭圆 10"/>
            <p:cNvSpPr/>
            <p:nvPr/>
          </p:nvSpPr>
          <p:spPr>
            <a:xfrm>
              <a:off x="5709038" y="3810707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204794" y="3558044"/>
              <a:ext cx="331354" cy="331354"/>
            </a:xfrm>
            <a:prstGeom prst="ellipse">
              <a:avLst/>
            </a:prstGeom>
            <a:solidFill>
              <a:srgbClr val="F17475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2169983" y="2352048"/>
              <a:ext cx="716876" cy="716876"/>
            </a:xfrm>
            <a:prstGeom prst="ellipse">
              <a:avLst/>
            </a:prstGeom>
            <a:solidFill>
              <a:srgbClr val="F17475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5363258" y="2927331"/>
              <a:ext cx="1131026" cy="113102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583292" y="3838596"/>
              <a:ext cx="523454" cy="523454"/>
            </a:xfrm>
            <a:prstGeom prst="ellipse">
              <a:avLst/>
            </a:prstGeom>
            <a:solidFill>
              <a:srgbClr val="F17475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706982" y="3509780"/>
              <a:ext cx="801700" cy="801700"/>
            </a:xfrm>
            <a:prstGeom prst="ellipse">
              <a:avLst/>
            </a:prstGeom>
            <a:solidFill>
              <a:srgbClr val="F17475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2941088" y="3245194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7697710" y="3819171"/>
              <a:ext cx="301250" cy="30125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7862454" y="2808321"/>
              <a:ext cx="237168" cy="237168"/>
            </a:xfrm>
            <a:prstGeom prst="ellipse">
              <a:avLst/>
            </a:prstGeom>
            <a:solidFill>
              <a:srgbClr val="F17475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099622" y="3216585"/>
              <a:ext cx="541610" cy="541610"/>
            </a:xfrm>
            <a:prstGeom prst="ellipse">
              <a:avLst/>
            </a:prstGeom>
            <a:solidFill>
              <a:srgbClr val="F17475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8710788" y="2282174"/>
              <a:ext cx="809192" cy="809192"/>
            </a:xfrm>
            <a:prstGeom prst="ellipse">
              <a:avLst/>
            </a:prstGeom>
            <a:solidFill>
              <a:srgbClr val="F17475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087081" y="2555958"/>
              <a:ext cx="236316" cy="236316"/>
            </a:xfrm>
            <a:prstGeom prst="ellipse">
              <a:avLst/>
            </a:prstGeom>
            <a:solidFill>
              <a:srgbClr val="F17475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84705" y="2968738"/>
              <a:ext cx="723714" cy="72371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3267379" y="2927331"/>
              <a:ext cx="236316" cy="236316"/>
            </a:xfrm>
            <a:prstGeom prst="ellipse">
              <a:avLst/>
            </a:prstGeom>
            <a:solidFill>
              <a:srgbClr val="F17475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569552" y="3692549"/>
              <a:ext cx="236316" cy="236316"/>
            </a:xfrm>
            <a:prstGeom prst="ellipse">
              <a:avLst/>
            </a:prstGeom>
            <a:solidFill>
              <a:srgbClr val="F17475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643863" y="2790116"/>
              <a:ext cx="301250" cy="30125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7266940" y="2977320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/>
          <p:nvPr/>
        </p:nvSpPr>
        <p:spPr>
          <a:xfrm flipH="1">
            <a:off x="3556361" y="4147241"/>
            <a:ext cx="5536691" cy="1592316"/>
          </a:xfrm>
          <a:custGeom>
            <a:avLst/>
            <a:gdLst>
              <a:gd name="connsiteX0" fmla="*/ 463923 w 5096436"/>
              <a:gd name="connsiteY0" fmla="*/ 0 h 927848"/>
              <a:gd name="connsiteX1" fmla="*/ 463924 w 5096436"/>
              <a:gd name="connsiteY1" fmla="*/ 0 h 927848"/>
              <a:gd name="connsiteX2" fmla="*/ 5096436 w 5096436"/>
              <a:gd name="connsiteY2" fmla="*/ 0 h 927848"/>
              <a:gd name="connsiteX3" fmla="*/ 5096436 w 5096436"/>
              <a:gd name="connsiteY3" fmla="*/ 121924 h 927848"/>
              <a:gd name="connsiteX4" fmla="*/ 3926681 w 5096436"/>
              <a:gd name="connsiteY4" fmla="*/ 121924 h 927848"/>
              <a:gd name="connsiteX5" fmla="*/ 2508394 w 5096436"/>
              <a:gd name="connsiteY5" fmla="*/ 121924 h 927848"/>
              <a:gd name="connsiteX6" fmla="*/ 511641 w 5096436"/>
              <a:gd name="connsiteY6" fmla="*/ 121924 h 927848"/>
              <a:gd name="connsiteX7" fmla="*/ 511640 w 5096436"/>
              <a:gd name="connsiteY7" fmla="*/ 121924 h 927848"/>
              <a:gd name="connsiteX8" fmla="*/ 442716 w 5096436"/>
              <a:gd name="connsiteY8" fmla="*/ 128872 h 927848"/>
              <a:gd name="connsiteX9" fmla="*/ 169641 w 5096436"/>
              <a:gd name="connsiteY9" fmla="*/ 463924 h 927848"/>
              <a:gd name="connsiteX10" fmla="*/ 511641 w 5096436"/>
              <a:gd name="connsiteY10" fmla="*/ 805924 h 927848"/>
              <a:gd name="connsiteX11" fmla="*/ 511648 w 5096436"/>
              <a:gd name="connsiteY11" fmla="*/ 805923 h 927848"/>
              <a:gd name="connsiteX12" fmla="*/ 2508394 w 5096436"/>
              <a:gd name="connsiteY12" fmla="*/ 805923 h 927848"/>
              <a:gd name="connsiteX13" fmla="*/ 3926681 w 5096436"/>
              <a:gd name="connsiteY13" fmla="*/ 805923 h 927848"/>
              <a:gd name="connsiteX14" fmla="*/ 5096436 w 5096436"/>
              <a:gd name="connsiteY14" fmla="*/ 805923 h 927848"/>
              <a:gd name="connsiteX15" fmla="*/ 5096436 w 5096436"/>
              <a:gd name="connsiteY15" fmla="*/ 927847 h 927848"/>
              <a:gd name="connsiteX16" fmla="*/ 463934 w 5096436"/>
              <a:gd name="connsiteY16" fmla="*/ 927847 h 927848"/>
              <a:gd name="connsiteX17" fmla="*/ 463924 w 5096436"/>
              <a:gd name="connsiteY17" fmla="*/ 927848 h 927848"/>
              <a:gd name="connsiteX18" fmla="*/ 0 w 5096436"/>
              <a:gd name="connsiteY18" fmla="*/ 463924 h 927848"/>
              <a:gd name="connsiteX19" fmla="*/ 370427 w 5096436"/>
              <a:gd name="connsiteY19" fmla="*/ 9425 h 92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96436" h="927848">
                <a:moveTo>
                  <a:pt x="463923" y="0"/>
                </a:moveTo>
                <a:lnTo>
                  <a:pt x="463924" y="0"/>
                </a:lnTo>
                <a:lnTo>
                  <a:pt x="5096436" y="0"/>
                </a:lnTo>
                <a:lnTo>
                  <a:pt x="5096436" y="121924"/>
                </a:lnTo>
                <a:lnTo>
                  <a:pt x="3926681" y="121924"/>
                </a:lnTo>
                <a:lnTo>
                  <a:pt x="2508394" y="121924"/>
                </a:lnTo>
                <a:lnTo>
                  <a:pt x="511641" y="121924"/>
                </a:lnTo>
                <a:lnTo>
                  <a:pt x="511640" y="121924"/>
                </a:lnTo>
                <a:lnTo>
                  <a:pt x="442716" y="128872"/>
                </a:lnTo>
                <a:cubicBezTo>
                  <a:pt x="286872" y="160763"/>
                  <a:pt x="169641" y="298653"/>
                  <a:pt x="169641" y="463924"/>
                </a:cubicBezTo>
                <a:cubicBezTo>
                  <a:pt x="169641" y="652805"/>
                  <a:pt x="322760" y="805924"/>
                  <a:pt x="511641" y="805924"/>
                </a:cubicBezTo>
                <a:lnTo>
                  <a:pt x="511648" y="805923"/>
                </a:lnTo>
                <a:lnTo>
                  <a:pt x="2508394" y="805923"/>
                </a:lnTo>
                <a:lnTo>
                  <a:pt x="3926681" y="805923"/>
                </a:lnTo>
                <a:lnTo>
                  <a:pt x="5096436" y="805923"/>
                </a:lnTo>
                <a:lnTo>
                  <a:pt x="5096436" y="927847"/>
                </a:lnTo>
                <a:lnTo>
                  <a:pt x="463934" y="927847"/>
                </a:lnTo>
                <a:lnTo>
                  <a:pt x="463924" y="927848"/>
                </a:lnTo>
                <a:cubicBezTo>
                  <a:pt x="207706" y="927848"/>
                  <a:pt x="0" y="720142"/>
                  <a:pt x="0" y="463924"/>
                </a:cubicBezTo>
                <a:cubicBezTo>
                  <a:pt x="0" y="239733"/>
                  <a:pt x="159025" y="52685"/>
                  <a:pt x="370427" y="9425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3000"/>
                </a:schemeClr>
              </a:gs>
              <a:gs pos="88000">
                <a:schemeClr val="bg1"/>
              </a:gs>
            </a:gsLst>
            <a:lin ang="10800000" scaled="1"/>
            <a:tileRect/>
          </a:gradFill>
          <a:ln>
            <a:noFill/>
          </a:ln>
          <a:effectLst>
            <a:outerShdw blurRad="50800" dist="139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9259258" y="4483223"/>
            <a:ext cx="1007999" cy="1007999"/>
          </a:xfrm>
          <a:prstGeom prst="ellipse">
            <a:avLst/>
          </a:prstGeom>
          <a:solidFill>
            <a:schemeClr val="bg2"/>
          </a:solidFill>
          <a:ln w="730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9245916" y="4466684"/>
            <a:ext cx="1007999" cy="1007999"/>
          </a:xfrm>
          <a:prstGeom prst="ellipse">
            <a:avLst/>
          </a:prstGeom>
          <a:solidFill>
            <a:schemeClr val="accent5"/>
          </a:solidFill>
          <a:ln w="8890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</a:ln>
          <a:effectLst>
            <a:innerShdw blurRad="127000" dist="1651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32990" y="4535286"/>
            <a:ext cx="524607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/>
              <a:t>数据库</a:t>
            </a:r>
            <a:r>
              <a:rPr lang="en-US" sz="1400" dirty="0" smtClean="0"/>
              <a:t>:MySQL8.0.15</a:t>
            </a:r>
            <a:r>
              <a:rPr lang="zh-CN" altLang="en-US" sz="1400" dirty="0" smtClean="0"/>
              <a:t>、</a:t>
            </a:r>
            <a:endParaRPr lang="en-US" altLang="zh-CN" sz="1400" dirty="0" smtClean="0"/>
          </a:p>
          <a:p>
            <a:r>
              <a:rPr lang="zh-CN" altLang="en-US" sz="1400" dirty="0" smtClean="0"/>
              <a:t>服务器</a:t>
            </a:r>
            <a:r>
              <a:rPr lang="en-US" sz="1400" dirty="0" smtClean="0"/>
              <a:t>:Apache Tomcatv8.0</a:t>
            </a:r>
            <a:r>
              <a:rPr lang="zh-CN" altLang="en-US" sz="1400" dirty="0" smtClean="0"/>
              <a:t>、</a:t>
            </a:r>
            <a:endParaRPr lang="en-US" altLang="zh-CN" sz="1400" dirty="0" smtClean="0"/>
          </a:p>
          <a:p>
            <a:r>
              <a:rPr lang="zh-CN" altLang="en-US" sz="1400" dirty="0" smtClean="0"/>
              <a:t>浏览器</a:t>
            </a:r>
            <a:r>
              <a:rPr lang="en-US" sz="1400" dirty="0" smtClean="0"/>
              <a:t>:Google Chrome</a:t>
            </a:r>
            <a:r>
              <a:rPr lang="zh-CN" altLang="en-US" sz="1400" dirty="0" smtClean="0"/>
              <a:t>谷歌浏览器、</a:t>
            </a:r>
            <a:endParaRPr lang="en-US" altLang="zh-CN" sz="1400" dirty="0" smtClean="0"/>
          </a:p>
          <a:p>
            <a:r>
              <a:rPr lang="en-US" sz="1400" dirty="0" smtClean="0"/>
              <a:t>Java</a:t>
            </a:r>
            <a:r>
              <a:rPr lang="zh-CN" altLang="en-US" sz="1400" dirty="0" smtClean="0"/>
              <a:t>版本：</a:t>
            </a:r>
            <a:r>
              <a:rPr lang="en-US" sz="1400" dirty="0" smtClean="0"/>
              <a:t>jdk1.80_131</a:t>
            </a:r>
            <a:r>
              <a:rPr lang="zh-CN" altLang="en-US" sz="1400" dirty="0" smtClean="0"/>
              <a:t>、</a:t>
            </a:r>
            <a:endParaRPr lang="en-US" altLang="zh-CN" sz="1400" dirty="0" smtClean="0"/>
          </a:p>
          <a:p>
            <a:r>
              <a:rPr lang="zh-CN" altLang="en-US" sz="1400" dirty="0" smtClean="0"/>
              <a:t>运用技术：</a:t>
            </a:r>
            <a:r>
              <a:rPr lang="en-US" sz="1400" dirty="0" err="1" smtClean="0"/>
              <a:t>Jquery</a:t>
            </a:r>
            <a:r>
              <a:rPr lang="zh-CN" altLang="en-US" sz="1400" dirty="0" smtClean="0"/>
              <a:t>、</a:t>
            </a:r>
            <a:r>
              <a:rPr lang="en-US" sz="1400" dirty="0" err="1" smtClean="0"/>
              <a:t>SpringBoot</a:t>
            </a:r>
            <a:r>
              <a:rPr lang="zh-CN" altLang="en-US" sz="1400" dirty="0" smtClean="0"/>
              <a:t>、</a:t>
            </a:r>
            <a:r>
              <a:rPr lang="en-US" sz="1400" dirty="0" err="1" smtClean="0"/>
              <a:t>MyBatis</a:t>
            </a:r>
            <a:r>
              <a:rPr lang="zh-CN" altLang="en-US" sz="1400" dirty="0" smtClean="0"/>
              <a:t>、</a:t>
            </a:r>
            <a:r>
              <a:rPr lang="en-US" sz="1400" dirty="0" smtClean="0"/>
              <a:t>Bootstrap</a:t>
            </a:r>
            <a:endParaRPr lang="zh-CN" altLang="en-US" sz="1400" dirty="0" smtClean="0"/>
          </a:p>
          <a:p>
            <a:endParaRPr lang="en-US" altLang="zh-CN" sz="1400" dirty="0">
              <a:solidFill>
                <a:srgbClr val="000000">
                  <a:lumMod val="75000"/>
                  <a:lumOff val="25000"/>
                </a:srgb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25246" y="4877259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C65885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环境及技术</a:t>
            </a:r>
            <a:endParaRPr lang="zh-CN" altLang="en-US" sz="2800" dirty="0">
              <a:solidFill>
                <a:srgbClr val="C65885"/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85252" y="4923744"/>
            <a:ext cx="0" cy="504557"/>
          </a:xfrm>
          <a:prstGeom prst="line">
            <a:avLst/>
          </a:prstGeom>
          <a:gradFill flip="none" rotWithShape="1">
            <a:gsLst>
              <a:gs pos="0">
                <a:schemeClr val="bg1">
                  <a:alpha val="3000"/>
                </a:schemeClr>
              </a:gs>
              <a:gs pos="88000">
                <a:schemeClr val="bg1"/>
              </a:gs>
            </a:gsLst>
            <a:lin ang="10800000" scaled="1"/>
            <a:tileRect/>
          </a:gradFill>
          <a:ln w="25400">
            <a:solidFill>
              <a:schemeClr val="accent5"/>
            </a:solidFill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椭圆 20"/>
          <p:cNvSpPr/>
          <p:nvPr/>
        </p:nvSpPr>
        <p:spPr>
          <a:xfrm>
            <a:off x="1060958" y="2042514"/>
            <a:ext cx="1007999" cy="1007999"/>
          </a:xfrm>
          <a:prstGeom prst="ellipse">
            <a:avLst/>
          </a:prstGeom>
          <a:solidFill>
            <a:schemeClr val="bg2"/>
          </a:solidFill>
          <a:ln w="730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071264" y="2002327"/>
            <a:ext cx="1007999" cy="1007999"/>
          </a:xfrm>
          <a:prstGeom prst="ellipse">
            <a:avLst/>
          </a:prstGeom>
          <a:solidFill>
            <a:schemeClr val="accent3"/>
          </a:solidFill>
          <a:ln w="8890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</a:ln>
          <a:effectLst>
            <a:innerShdw blurRad="127000" dist="1651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2263261" y="1641432"/>
            <a:ext cx="6195848" cy="1679028"/>
          </a:xfrm>
          <a:custGeom>
            <a:avLst/>
            <a:gdLst>
              <a:gd name="connsiteX0" fmla="*/ 463923 w 5096436"/>
              <a:gd name="connsiteY0" fmla="*/ 0 h 927848"/>
              <a:gd name="connsiteX1" fmla="*/ 463924 w 5096436"/>
              <a:gd name="connsiteY1" fmla="*/ 0 h 927848"/>
              <a:gd name="connsiteX2" fmla="*/ 5096436 w 5096436"/>
              <a:gd name="connsiteY2" fmla="*/ 0 h 927848"/>
              <a:gd name="connsiteX3" fmla="*/ 5096436 w 5096436"/>
              <a:gd name="connsiteY3" fmla="*/ 121924 h 927848"/>
              <a:gd name="connsiteX4" fmla="*/ 3926681 w 5096436"/>
              <a:gd name="connsiteY4" fmla="*/ 121924 h 927848"/>
              <a:gd name="connsiteX5" fmla="*/ 2508394 w 5096436"/>
              <a:gd name="connsiteY5" fmla="*/ 121924 h 927848"/>
              <a:gd name="connsiteX6" fmla="*/ 511641 w 5096436"/>
              <a:gd name="connsiteY6" fmla="*/ 121924 h 927848"/>
              <a:gd name="connsiteX7" fmla="*/ 511640 w 5096436"/>
              <a:gd name="connsiteY7" fmla="*/ 121924 h 927848"/>
              <a:gd name="connsiteX8" fmla="*/ 442716 w 5096436"/>
              <a:gd name="connsiteY8" fmla="*/ 128872 h 927848"/>
              <a:gd name="connsiteX9" fmla="*/ 169641 w 5096436"/>
              <a:gd name="connsiteY9" fmla="*/ 463924 h 927848"/>
              <a:gd name="connsiteX10" fmla="*/ 511641 w 5096436"/>
              <a:gd name="connsiteY10" fmla="*/ 805924 h 927848"/>
              <a:gd name="connsiteX11" fmla="*/ 511648 w 5096436"/>
              <a:gd name="connsiteY11" fmla="*/ 805923 h 927848"/>
              <a:gd name="connsiteX12" fmla="*/ 2508394 w 5096436"/>
              <a:gd name="connsiteY12" fmla="*/ 805923 h 927848"/>
              <a:gd name="connsiteX13" fmla="*/ 3926681 w 5096436"/>
              <a:gd name="connsiteY13" fmla="*/ 805923 h 927848"/>
              <a:gd name="connsiteX14" fmla="*/ 5096436 w 5096436"/>
              <a:gd name="connsiteY14" fmla="*/ 805923 h 927848"/>
              <a:gd name="connsiteX15" fmla="*/ 5096436 w 5096436"/>
              <a:gd name="connsiteY15" fmla="*/ 927847 h 927848"/>
              <a:gd name="connsiteX16" fmla="*/ 463934 w 5096436"/>
              <a:gd name="connsiteY16" fmla="*/ 927847 h 927848"/>
              <a:gd name="connsiteX17" fmla="*/ 463924 w 5096436"/>
              <a:gd name="connsiteY17" fmla="*/ 927848 h 927848"/>
              <a:gd name="connsiteX18" fmla="*/ 0 w 5096436"/>
              <a:gd name="connsiteY18" fmla="*/ 463924 h 927848"/>
              <a:gd name="connsiteX19" fmla="*/ 370427 w 5096436"/>
              <a:gd name="connsiteY19" fmla="*/ 9425 h 92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96436" h="927848">
                <a:moveTo>
                  <a:pt x="463923" y="0"/>
                </a:moveTo>
                <a:lnTo>
                  <a:pt x="463924" y="0"/>
                </a:lnTo>
                <a:lnTo>
                  <a:pt x="5096436" y="0"/>
                </a:lnTo>
                <a:lnTo>
                  <a:pt x="5096436" y="121924"/>
                </a:lnTo>
                <a:lnTo>
                  <a:pt x="3926681" y="121924"/>
                </a:lnTo>
                <a:lnTo>
                  <a:pt x="2508394" y="121924"/>
                </a:lnTo>
                <a:lnTo>
                  <a:pt x="511641" y="121924"/>
                </a:lnTo>
                <a:lnTo>
                  <a:pt x="511640" y="121924"/>
                </a:lnTo>
                <a:lnTo>
                  <a:pt x="442716" y="128872"/>
                </a:lnTo>
                <a:cubicBezTo>
                  <a:pt x="286872" y="160763"/>
                  <a:pt x="169641" y="298653"/>
                  <a:pt x="169641" y="463924"/>
                </a:cubicBezTo>
                <a:cubicBezTo>
                  <a:pt x="169641" y="652805"/>
                  <a:pt x="322760" y="805924"/>
                  <a:pt x="511641" y="805924"/>
                </a:cubicBezTo>
                <a:lnTo>
                  <a:pt x="511648" y="805923"/>
                </a:lnTo>
                <a:lnTo>
                  <a:pt x="2508394" y="805923"/>
                </a:lnTo>
                <a:lnTo>
                  <a:pt x="3926681" y="805923"/>
                </a:lnTo>
                <a:lnTo>
                  <a:pt x="5096436" y="805923"/>
                </a:lnTo>
                <a:lnTo>
                  <a:pt x="5096436" y="927847"/>
                </a:lnTo>
                <a:lnTo>
                  <a:pt x="463934" y="927847"/>
                </a:lnTo>
                <a:lnTo>
                  <a:pt x="463924" y="927848"/>
                </a:lnTo>
                <a:cubicBezTo>
                  <a:pt x="207706" y="927848"/>
                  <a:pt x="0" y="720142"/>
                  <a:pt x="0" y="463924"/>
                </a:cubicBezTo>
                <a:cubicBezTo>
                  <a:pt x="0" y="239733"/>
                  <a:pt x="159025" y="52685"/>
                  <a:pt x="370427" y="9425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3000"/>
                </a:schemeClr>
              </a:gs>
              <a:gs pos="88000">
                <a:schemeClr val="bg1"/>
              </a:gs>
            </a:gsLst>
            <a:lin ang="10800000" scaled="1"/>
            <a:tileRect/>
          </a:gradFill>
          <a:ln>
            <a:noFill/>
          </a:ln>
          <a:effectLst>
            <a:outerShdw blurRad="50800" dist="139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684887" y="1984219"/>
            <a:ext cx="592982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/>
              <a:t>科师健身系统是面向用户的功能比较完善的数据管理系统，具有数据每操</a:t>
            </a:r>
            <a:endParaRPr lang="en-US" altLang="zh-CN" sz="1400" dirty="0" smtClean="0"/>
          </a:p>
          <a:p>
            <a:r>
              <a:rPr lang="zh-CN" altLang="en-US" sz="1400" dirty="0" smtClean="0"/>
              <a:t>作方便高效迅速等优点，该系统采用数据软件开发等工具进行开发，具有</a:t>
            </a:r>
            <a:endParaRPr lang="en-US" altLang="zh-CN" sz="1400" dirty="0" smtClean="0"/>
          </a:p>
          <a:p>
            <a:r>
              <a:rPr lang="zh-CN" altLang="en-US" sz="1400" dirty="0" smtClean="0"/>
              <a:t>很好的可移植性，操作简便，除此之外，可通过访问权限控制以及</a:t>
            </a:r>
            <a:r>
              <a:rPr lang="en-US" sz="1400" dirty="0" smtClean="0"/>
              <a:t>PKDF2</a:t>
            </a:r>
          </a:p>
          <a:p>
            <a:r>
              <a:rPr lang="zh-CN" altLang="en-US" sz="1400" dirty="0" smtClean="0"/>
              <a:t>加密技术，确保数据的安全性。</a:t>
            </a:r>
            <a:endParaRPr lang="en-US" altLang="zh-CN" sz="1400" dirty="0">
              <a:solidFill>
                <a:srgbClr val="000000">
                  <a:lumMod val="75000"/>
                  <a:lumOff val="25000"/>
                </a:srgb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762565" y="2271010"/>
            <a:ext cx="19510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1B3C5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项目简介</a:t>
            </a:r>
            <a:endParaRPr lang="zh-CN" altLang="en-US" sz="3200" dirty="0">
              <a:solidFill>
                <a:srgbClr val="01B3C5"/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8741340" y="2293849"/>
            <a:ext cx="0" cy="504557"/>
          </a:xfrm>
          <a:prstGeom prst="line">
            <a:avLst/>
          </a:prstGeom>
          <a:gradFill flip="none" rotWithShape="1">
            <a:gsLst>
              <a:gs pos="0">
                <a:schemeClr val="bg1">
                  <a:alpha val="3000"/>
                </a:schemeClr>
              </a:gs>
              <a:gs pos="88000">
                <a:schemeClr val="bg1"/>
              </a:gs>
            </a:gsLst>
            <a:lin ang="10800000" scaled="1"/>
            <a:tileRect/>
          </a:gradFill>
          <a:ln w="25400">
            <a:solidFill>
              <a:schemeClr val="accent3"/>
            </a:solidFill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56" name="组合 55"/>
          <p:cNvGrpSpPr/>
          <p:nvPr/>
        </p:nvGrpSpPr>
        <p:grpSpPr>
          <a:xfrm>
            <a:off x="1" y="195106"/>
            <a:ext cx="11391899" cy="602048"/>
            <a:chOff x="1" y="195106"/>
            <a:chExt cx="11391899" cy="602048"/>
          </a:xfrm>
        </p:grpSpPr>
        <p:cxnSp>
          <p:nvCxnSpPr>
            <p:cNvPr id="57" name="直接连接符 56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组合 57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60" name="圆角矩形 59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61" name="组合 60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62" name="椭圆 61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椭圆 62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4" name="椭圆 63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5" name="椭圆 64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6" name="圆角矩形 65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7" name="圆角矩形 66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8" name="圆角矩形 67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9" name="圆角矩形 68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59" name="文本框 58"/>
            <p:cNvSpPr txBox="1"/>
            <p:nvPr/>
          </p:nvSpPr>
          <p:spPr>
            <a:xfrm>
              <a:off x="432443" y="273934"/>
              <a:ext cx="270161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项目简介及环境</a:t>
              </a:r>
              <a:endParaRPr lang="zh-CN" altLang="en-US" sz="2800" dirty="0">
                <a:solidFill>
                  <a:srgbClr val="F8F8FA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3" grpId="0" animBg="1"/>
      <p:bldP spid="24" grpId="0" animBg="1"/>
      <p:bldP spid="32" grpId="0"/>
      <p:bldP spid="33" grpId="0"/>
      <p:bldP spid="21" grpId="0" animBg="1"/>
      <p:bldP spid="22" grpId="0" animBg="1"/>
      <p:bldP spid="10" grpId="0" animBg="1"/>
      <p:bldP spid="28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50414" y="2974307"/>
            <a:ext cx="741973" cy="636233"/>
            <a:chOff x="3546346" y="2339026"/>
            <a:chExt cx="897787" cy="769842"/>
          </a:xfrm>
          <a:solidFill>
            <a:schemeClr val="bg1">
              <a:lumMod val="50000"/>
            </a:schemeClr>
          </a:solidFill>
        </p:grpSpPr>
        <p:sp>
          <p:nvSpPr>
            <p:cNvPr id="4" name="Rectangle 227"/>
            <p:cNvSpPr>
              <a:spLocks noChangeArrowheads="1"/>
            </p:cNvSpPr>
            <p:nvPr/>
          </p:nvSpPr>
          <p:spPr bwMode="auto">
            <a:xfrm>
              <a:off x="3561526" y="3077423"/>
              <a:ext cx="882607" cy="314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" name="Freeform 228"/>
            <p:cNvSpPr/>
            <p:nvPr/>
          </p:nvSpPr>
          <p:spPr bwMode="auto">
            <a:xfrm>
              <a:off x="3617909" y="2844302"/>
              <a:ext cx="125777" cy="210351"/>
            </a:xfrm>
            <a:custGeom>
              <a:avLst/>
              <a:gdLst>
                <a:gd name="T0" fmla="*/ 6 w 49"/>
                <a:gd name="T1" fmla="*/ 82 h 82"/>
                <a:gd name="T2" fmla="*/ 43 w 49"/>
                <a:gd name="T3" fmla="*/ 82 h 82"/>
                <a:gd name="T4" fmla="*/ 49 w 49"/>
                <a:gd name="T5" fmla="*/ 76 h 82"/>
                <a:gd name="T6" fmla="*/ 49 w 49"/>
                <a:gd name="T7" fmla="*/ 0 h 82"/>
                <a:gd name="T8" fmla="*/ 0 w 49"/>
                <a:gd name="T9" fmla="*/ 49 h 82"/>
                <a:gd name="T10" fmla="*/ 0 w 49"/>
                <a:gd name="T11" fmla="*/ 76 h 82"/>
                <a:gd name="T12" fmla="*/ 6 w 49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82">
                  <a:moveTo>
                    <a:pt x="6" y="82"/>
                  </a:moveTo>
                  <a:cubicBezTo>
                    <a:pt x="43" y="82"/>
                    <a:pt x="43" y="82"/>
                    <a:pt x="43" y="82"/>
                  </a:cubicBezTo>
                  <a:cubicBezTo>
                    <a:pt x="46" y="82"/>
                    <a:pt x="49" y="79"/>
                    <a:pt x="49" y="76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9"/>
                    <a:pt x="3" y="82"/>
                    <a:pt x="6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" name="Freeform 229"/>
            <p:cNvSpPr/>
            <p:nvPr/>
          </p:nvSpPr>
          <p:spPr bwMode="auto">
            <a:xfrm>
              <a:off x="3779467" y="2682744"/>
              <a:ext cx="122524" cy="371910"/>
            </a:xfrm>
            <a:custGeom>
              <a:avLst/>
              <a:gdLst>
                <a:gd name="T0" fmla="*/ 5 w 48"/>
                <a:gd name="T1" fmla="*/ 145 h 145"/>
                <a:gd name="T2" fmla="*/ 43 w 48"/>
                <a:gd name="T3" fmla="*/ 145 h 145"/>
                <a:gd name="T4" fmla="*/ 48 w 48"/>
                <a:gd name="T5" fmla="*/ 139 h 145"/>
                <a:gd name="T6" fmla="*/ 48 w 48"/>
                <a:gd name="T7" fmla="*/ 0 h 145"/>
                <a:gd name="T8" fmla="*/ 0 w 48"/>
                <a:gd name="T9" fmla="*/ 49 h 145"/>
                <a:gd name="T10" fmla="*/ 0 w 48"/>
                <a:gd name="T11" fmla="*/ 139 h 145"/>
                <a:gd name="T12" fmla="*/ 5 w 48"/>
                <a:gd name="T13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5">
                  <a:moveTo>
                    <a:pt x="5" y="145"/>
                  </a:moveTo>
                  <a:cubicBezTo>
                    <a:pt x="43" y="145"/>
                    <a:pt x="43" y="145"/>
                    <a:pt x="43" y="145"/>
                  </a:cubicBezTo>
                  <a:cubicBezTo>
                    <a:pt x="46" y="145"/>
                    <a:pt x="48" y="142"/>
                    <a:pt x="48" y="13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0" y="142"/>
                    <a:pt x="2" y="145"/>
                    <a:pt x="5" y="1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" name="Freeform 230"/>
            <p:cNvSpPr/>
            <p:nvPr/>
          </p:nvSpPr>
          <p:spPr bwMode="auto">
            <a:xfrm>
              <a:off x="3938857" y="2713104"/>
              <a:ext cx="124693" cy="341550"/>
            </a:xfrm>
            <a:custGeom>
              <a:avLst/>
              <a:gdLst>
                <a:gd name="T0" fmla="*/ 22 w 49"/>
                <a:gd name="T1" fmla="*/ 22 h 133"/>
                <a:gd name="T2" fmla="*/ 0 w 49"/>
                <a:gd name="T3" fmla="*/ 0 h 133"/>
                <a:gd name="T4" fmla="*/ 0 w 49"/>
                <a:gd name="T5" fmla="*/ 127 h 133"/>
                <a:gd name="T6" fmla="*/ 6 w 49"/>
                <a:gd name="T7" fmla="*/ 133 h 133"/>
                <a:gd name="T8" fmla="*/ 43 w 49"/>
                <a:gd name="T9" fmla="*/ 133 h 133"/>
                <a:gd name="T10" fmla="*/ 49 w 49"/>
                <a:gd name="T11" fmla="*/ 127 h 133"/>
                <a:gd name="T12" fmla="*/ 49 w 49"/>
                <a:gd name="T13" fmla="*/ 26 h 133"/>
                <a:gd name="T14" fmla="*/ 38 w 49"/>
                <a:gd name="T15" fmla="*/ 29 h 133"/>
                <a:gd name="T16" fmla="*/ 22 w 4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133">
                  <a:moveTo>
                    <a:pt x="22" y="2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0"/>
                    <a:pt x="3" y="133"/>
                    <a:pt x="6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6" y="133"/>
                    <a:pt x="49" y="130"/>
                    <a:pt x="49" y="127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6" y="28"/>
                    <a:pt x="42" y="29"/>
                    <a:pt x="38" y="29"/>
                  </a:cubicBezTo>
                  <a:cubicBezTo>
                    <a:pt x="32" y="29"/>
                    <a:pt x="27" y="26"/>
                    <a:pt x="2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" name="Freeform 231"/>
            <p:cNvSpPr/>
            <p:nvPr/>
          </p:nvSpPr>
          <p:spPr bwMode="auto">
            <a:xfrm>
              <a:off x="4100415" y="2624193"/>
              <a:ext cx="122524" cy="430461"/>
            </a:xfrm>
            <a:custGeom>
              <a:avLst/>
              <a:gdLst>
                <a:gd name="T0" fmla="*/ 5 w 48"/>
                <a:gd name="T1" fmla="*/ 168 h 168"/>
                <a:gd name="T2" fmla="*/ 43 w 48"/>
                <a:gd name="T3" fmla="*/ 168 h 168"/>
                <a:gd name="T4" fmla="*/ 48 w 48"/>
                <a:gd name="T5" fmla="*/ 162 h 168"/>
                <a:gd name="T6" fmla="*/ 48 w 48"/>
                <a:gd name="T7" fmla="*/ 0 h 168"/>
                <a:gd name="T8" fmla="*/ 0 w 48"/>
                <a:gd name="T9" fmla="*/ 48 h 168"/>
                <a:gd name="T10" fmla="*/ 0 w 48"/>
                <a:gd name="T11" fmla="*/ 162 h 168"/>
                <a:gd name="T12" fmla="*/ 5 w 48"/>
                <a:gd name="T1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68">
                  <a:moveTo>
                    <a:pt x="5" y="168"/>
                  </a:moveTo>
                  <a:cubicBezTo>
                    <a:pt x="43" y="168"/>
                    <a:pt x="43" y="168"/>
                    <a:pt x="43" y="168"/>
                  </a:cubicBezTo>
                  <a:cubicBezTo>
                    <a:pt x="46" y="168"/>
                    <a:pt x="48" y="165"/>
                    <a:pt x="48" y="162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5"/>
                    <a:pt x="2" y="168"/>
                    <a:pt x="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" name="Freeform 232"/>
            <p:cNvSpPr/>
            <p:nvPr/>
          </p:nvSpPr>
          <p:spPr bwMode="auto">
            <a:xfrm>
              <a:off x="4258721" y="2513596"/>
              <a:ext cx="125777" cy="541058"/>
            </a:xfrm>
            <a:custGeom>
              <a:avLst/>
              <a:gdLst>
                <a:gd name="T0" fmla="*/ 29 w 49"/>
                <a:gd name="T1" fmla="*/ 0 h 211"/>
                <a:gd name="T2" fmla="*/ 0 w 49"/>
                <a:gd name="T3" fmla="*/ 29 h 211"/>
                <a:gd name="T4" fmla="*/ 0 w 49"/>
                <a:gd name="T5" fmla="*/ 205 h 211"/>
                <a:gd name="T6" fmla="*/ 6 w 49"/>
                <a:gd name="T7" fmla="*/ 211 h 211"/>
                <a:gd name="T8" fmla="*/ 43 w 49"/>
                <a:gd name="T9" fmla="*/ 211 h 211"/>
                <a:gd name="T10" fmla="*/ 49 w 49"/>
                <a:gd name="T11" fmla="*/ 205 h 211"/>
                <a:gd name="T12" fmla="*/ 49 w 49"/>
                <a:gd name="T13" fmla="*/ 22 h 211"/>
                <a:gd name="T14" fmla="*/ 29 w 49"/>
                <a:gd name="T15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211">
                  <a:moveTo>
                    <a:pt x="29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208"/>
                    <a:pt x="3" y="211"/>
                    <a:pt x="6" y="211"/>
                  </a:cubicBezTo>
                  <a:cubicBezTo>
                    <a:pt x="43" y="211"/>
                    <a:pt x="43" y="211"/>
                    <a:pt x="43" y="211"/>
                  </a:cubicBezTo>
                  <a:cubicBezTo>
                    <a:pt x="46" y="211"/>
                    <a:pt x="49" y="208"/>
                    <a:pt x="49" y="205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38" y="21"/>
                    <a:pt x="29" y="12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" name="Freeform 233"/>
            <p:cNvSpPr/>
            <p:nvPr/>
          </p:nvSpPr>
          <p:spPr bwMode="auto">
            <a:xfrm>
              <a:off x="3546346" y="2339026"/>
              <a:ext cx="871764" cy="610452"/>
            </a:xfrm>
            <a:custGeom>
              <a:avLst/>
              <a:gdLst>
                <a:gd name="T0" fmla="*/ 20 w 340"/>
                <a:gd name="T1" fmla="*/ 234 h 238"/>
                <a:gd name="T2" fmla="*/ 140 w 340"/>
                <a:gd name="T3" fmla="*/ 113 h 238"/>
                <a:gd name="T4" fmla="*/ 183 w 340"/>
                <a:gd name="T5" fmla="*/ 156 h 238"/>
                <a:gd name="T6" fmla="*/ 199 w 340"/>
                <a:gd name="T7" fmla="*/ 156 h 238"/>
                <a:gd name="T8" fmla="*/ 318 w 340"/>
                <a:gd name="T9" fmla="*/ 37 h 238"/>
                <a:gd name="T10" fmla="*/ 318 w 340"/>
                <a:gd name="T11" fmla="*/ 64 h 238"/>
                <a:gd name="T12" fmla="*/ 329 w 340"/>
                <a:gd name="T13" fmla="*/ 75 h 238"/>
                <a:gd name="T14" fmla="*/ 340 w 340"/>
                <a:gd name="T15" fmla="*/ 64 h 238"/>
                <a:gd name="T16" fmla="*/ 340 w 340"/>
                <a:gd name="T17" fmla="*/ 11 h 238"/>
                <a:gd name="T18" fmla="*/ 337 w 340"/>
                <a:gd name="T19" fmla="*/ 3 h 238"/>
                <a:gd name="T20" fmla="*/ 329 w 340"/>
                <a:gd name="T21" fmla="*/ 0 h 238"/>
                <a:gd name="T22" fmla="*/ 276 w 340"/>
                <a:gd name="T23" fmla="*/ 0 h 238"/>
                <a:gd name="T24" fmla="*/ 265 w 340"/>
                <a:gd name="T25" fmla="*/ 11 h 238"/>
                <a:gd name="T26" fmla="*/ 276 w 340"/>
                <a:gd name="T27" fmla="*/ 22 h 238"/>
                <a:gd name="T28" fmla="*/ 302 w 340"/>
                <a:gd name="T29" fmla="*/ 22 h 238"/>
                <a:gd name="T30" fmla="*/ 191 w 340"/>
                <a:gd name="T31" fmla="*/ 133 h 238"/>
                <a:gd name="T32" fmla="*/ 148 w 340"/>
                <a:gd name="T33" fmla="*/ 90 h 238"/>
                <a:gd name="T34" fmla="*/ 133 w 340"/>
                <a:gd name="T35" fmla="*/ 90 h 238"/>
                <a:gd name="T36" fmla="*/ 4 w 340"/>
                <a:gd name="T37" fmla="*/ 219 h 238"/>
                <a:gd name="T38" fmla="*/ 4 w 340"/>
                <a:gd name="T39" fmla="*/ 234 h 238"/>
                <a:gd name="T40" fmla="*/ 20 w 340"/>
                <a:gd name="T41" fmla="*/ 2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238">
                  <a:moveTo>
                    <a:pt x="20" y="234"/>
                  </a:moveTo>
                  <a:cubicBezTo>
                    <a:pt x="140" y="113"/>
                    <a:pt x="140" y="113"/>
                    <a:pt x="140" y="113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8" y="160"/>
                    <a:pt x="195" y="160"/>
                    <a:pt x="199" y="156"/>
                  </a:cubicBezTo>
                  <a:cubicBezTo>
                    <a:pt x="318" y="37"/>
                    <a:pt x="318" y="37"/>
                    <a:pt x="318" y="37"/>
                  </a:cubicBezTo>
                  <a:cubicBezTo>
                    <a:pt x="318" y="64"/>
                    <a:pt x="318" y="64"/>
                    <a:pt x="318" y="64"/>
                  </a:cubicBezTo>
                  <a:cubicBezTo>
                    <a:pt x="318" y="70"/>
                    <a:pt x="323" y="75"/>
                    <a:pt x="329" y="75"/>
                  </a:cubicBezTo>
                  <a:cubicBezTo>
                    <a:pt x="335" y="75"/>
                    <a:pt x="340" y="70"/>
                    <a:pt x="340" y="64"/>
                  </a:cubicBezTo>
                  <a:cubicBezTo>
                    <a:pt x="340" y="11"/>
                    <a:pt x="340" y="11"/>
                    <a:pt x="340" y="11"/>
                  </a:cubicBezTo>
                  <a:cubicBezTo>
                    <a:pt x="340" y="8"/>
                    <a:pt x="339" y="5"/>
                    <a:pt x="337" y="3"/>
                  </a:cubicBezTo>
                  <a:cubicBezTo>
                    <a:pt x="335" y="1"/>
                    <a:pt x="332" y="0"/>
                    <a:pt x="329" y="0"/>
                  </a:cubicBezTo>
                  <a:cubicBezTo>
                    <a:pt x="276" y="0"/>
                    <a:pt x="276" y="0"/>
                    <a:pt x="276" y="0"/>
                  </a:cubicBezTo>
                  <a:cubicBezTo>
                    <a:pt x="270" y="0"/>
                    <a:pt x="265" y="4"/>
                    <a:pt x="265" y="11"/>
                  </a:cubicBezTo>
                  <a:cubicBezTo>
                    <a:pt x="265" y="17"/>
                    <a:pt x="270" y="22"/>
                    <a:pt x="276" y="22"/>
                  </a:cubicBezTo>
                  <a:cubicBezTo>
                    <a:pt x="302" y="22"/>
                    <a:pt x="302" y="22"/>
                    <a:pt x="302" y="22"/>
                  </a:cubicBezTo>
                  <a:cubicBezTo>
                    <a:pt x="191" y="133"/>
                    <a:pt x="191" y="133"/>
                    <a:pt x="191" y="133"/>
                  </a:cubicBezTo>
                  <a:cubicBezTo>
                    <a:pt x="148" y="90"/>
                    <a:pt x="148" y="90"/>
                    <a:pt x="148" y="90"/>
                  </a:cubicBezTo>
                  <a:cubicBezTo>
                    <a:pt x="144" y="86"/>
                    <a:pt x="137" y="86"/>
                    <a:pt x="133" y="90"/>
                  </a:cubicBezTo>
                  <a:cubicBezTo>
                    <a:pt x="4" y="219"/>
                    <a:pt x="4" y="219"/>
                    <a:pt x="4" y="219"/>
                  </a:cubicBezTo>
                  <a:cubicBezTo>
                    <a:pt x="0" y="223"/>
                    <a:pt x="0" y="230"/>
                    <a:pt x="4" y="234"/>
                  </a:cubicBezTo>
                  <a:cubicBezTo>
                    <a:pt x="8" y="238"/>
                    <a:pt x="15" y="238"/>
                    <a:pt x="20" y="2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71" name="文本框 70"/>
          <p:cNvSpPr txBox="1"/>
          <p:nvPr/>
        </p:nvSpPr>
        <p:spPr bwMode="auto">
          <a:xfrm flipH="1">
            <a:off x="5134602" y="3675401"/>
            <a:ext cx="1922797" cy="4008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2000" dirty="0" smtClean="0">
                <a:solidFill>
                  <a:srgbClr val="FFFFFF">
                    <a:lumMod val="50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成员及分工</a:t>
            </a:r>
            <a:endParaRPr lang="zh-CN" altLang="en-US" sz="2000" dirty="0">
              <a:solidFill>
                <a:srgbClr val="FFFFFF">
                  <a:lumMod val="50000"/>
                </a:srgb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4178448" y="1558887"/>
            <a:ext cx="1222228" cy="3732432"/>
            <a:chOff x="4124326" y="1343025"/>
            <a:chExt cx="1478896" cy="4164157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4876800" y="1350818"/>
              <a:ext cx="0" cy="4156364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H="1">
              <a:off x="4135850" y="1343025"/>
              <a:ext cx="742950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H="1">
              <a:off x="4135850" y="5507182"/>
              <a:ext cx="742950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H="1">
              <a:off x="4124326" y="3429001"/>
              <a:ext cx="1478896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椭圆 25"/>
          <p:cNvSpPr/>
          <p:nvPr/>
        </p:nvSpPr>
        <p:spPr>
          <a:xfrm>
            <a:off x="5418307" y="3358029"/>
            <a:ext cx="141942" cy="141942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0" name="组合 29"/>
          <p:cNvGrpSpPr/>
          <p:nvPr/>
        </p:nvGrpSpPr>
        <p:grpSpPr>
          <a:xfrm flipH="1">
            <a:off x="6805613" y="1558887"/>
            <a:ext cx="1131241" cy="3732432"/>
            <a:chOff x="4124326" y="1343025"/>
            <a:chExt cx="1368802" cy="4164157"/>
          </a:xfrm>
        </p:grpSpPr>
        <p:cxnSp>
          <p:nvCxnSpPr>
            <p:cNvPr id="32" name="直接连接符 31"/>
            <p:cNvCxnSpPr/>
            <p:nvPr/>
          </p:nvCxnSpPr>
          <p:spPr>
            <a:xfrm>
              <a:off x="4876800" y="1350818"/>
              <a:ext cx="0" cy="4156364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H="1">
              <a:off x="4135850" y="1343025"/>
              <a:ext cx="742950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H="1">
              <a:off x="4135850" y="5507182"/>
              <a:ext cx="742950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H="1">
              <a:off x="4124326" y="3429001"/>
              <a:ext cx="1368802" cy="0"/>
            </a:xfrm>
            <a:prstGeom prst="line">
              <a:avLst/>
            </a:prstGeom>
            <a:ln w="158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 flipH="1">
            <a:off x="6650304" y="3358029"/>
            <a:ext cx="141942" cy="141942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3395101" y="1103874"/>
            <a:ext cx="910025" cy="910025"/>
            <a:chOff x="2646157" y="1103874"/>
            <a:chExt cx="910025" cy="910025"/>
          </a:xfrm>
        </p:grpSpPr>
        <p:grpSp>
          <p:nvGrpSpPr>
            <p:cNvPr id="39" name="组合 38"/>
            <p:cNvGrpSpPr/>
            <p:nvPr/>
          </p:nvGrpSpPr>
          <p:grpSpPr>
            <a:xfrm>
              <a:off x="2646157" y="1103874"/>
              <a:ext cx="910025" cy="910025"/>
              <a:chOff x="1236675" y="2423160"/>
              <a:chExt cx="1950720" cy="1950720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1236675" y="2423160"/>
                <a:ext cx="1950720" cy="1950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dist="76200" dir="2700000" algn="tl" rotWithShape="0">
                  <a:prstClr val="black">
                    <a:alpha val="2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1426863" y="2613348"/>
                <a:ext cx="1570349" cy="157034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0" name="椭圆 39"/>
            <p:cNvSpPr/>
            <p:nvPr/>
          </p:nvSpPr>
          <p:spPr>
            <a:xfrm>
              <a:off x="2792045" y="1249762"/>
              <a:ext cx="618249" cy="618249"/>
            </a:xfrm>
            <a:prstGeom prst="ellipse">
              <a:avLst/>
            </a:prstGeom>
            <a:ln>
              <a:noFill/>
            </a:ln>
            <a:effectLst>
              <a:innerShdw dist="63500" dir="13500000">
                <a:schemeClr val="accent1">
                  <a:lumMod val="50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3395101" y="2952886"/>
            <a:ext cx="910025" cy="910025"/>
            <a:chOff x="2646157" y="1103874"/>
            <a:chExt cx="910025" cy="910025"/>
          </a:xfrm>
        </p:grpSpPr>
        <p:grpSp>
          <p:nvGrpSpPr>
            <p:cNvPr id="43" name="组合 42"/>
            <p:cNvGrpSpPr/>
            <p:nvPr/>
          </p:nvGrpSpPr>
          <p:grpSpPr>
            <a:xfrm>
              <a:off x="2646157" y="1103874"/>
              <a:ext cx="910025" cy="910025"/>
              <a:chOff x="1236675" y="2423160"/>
              <a:chExt cx="1950720" cy="1950720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1236675" y="2423160"/>
                <a:ext cx="1950720" cy="1950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dist="76200" dir="2700000" algn="tl" rotWithShape="0">
                  <a:prstClr val="black">
                    <a:alpha val="2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1426863" y="2613348"/>
                <a:ext cx="1570349" cy="157034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4" name="椭圆 43"/>
            <p:cNvSpPr/>
            <p:nvPr/>
          </p:nvSpPr>
          <p:spPr>
            <a:xfrm>
              <a:off x="2792045" y="1249762"/>
              <a:ext cx="618249" cy="61824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dist="63500" dir="13500000">
                <a:schemeClr val="accent2">
                  <a:lumMod val="50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395101" y="4836306"/>
            <a:ext cx="910025" cy="910025"/>
            <a:chOff x="2646157" y="1103874"/>
            <a:chExt cx="910025" cy="910025"/>
          </a:xfrm>
        </p:grpSpPr>
        <p:grpSp>
          <p:nvGrpSpPr>
            <p:cNvPr id="48" name="组合 47"/>
            <p:cNvGrpSpPr/>
            <p:nvPr/>
          </p:nvGrpSpPr>
          <p:grpSpPr>
            <a:xfrm>
              <a:off x="2646157" y="1103874"/>
              <a:ext cx="910025" cy="910025"/>
              <a:chOff x="1236675" y="2423160"/>
              <a:chExt cx="1950720" cy="1950720"/>
            </a:xfrm>
          </p:grpSpPr>
          <p:sp>
            <p:nvSpPr>
              <p:cNvPr id="50" name="椭圆 49"/>
              <p:cNvSpPr/>
              <p:nvPr/>
            </p:nvSpPr>
            <p:spPr>
              <a:xfrm>
                <a:off x="1236675" y="2423160"/>
                <a:ext cx="1950720" cy="1950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dist="76200" dir="2700000" algn="tl" rotWithShape="0">
                  <a:prstClr val="black">
                    <a:alpha val="2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1426863" y="2613348"/>
                <a:ext cx="1570349" cy="157034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9" name="椭圆 48"/>
            <p:cNvSpPr/>
            <p:nvPr/>
          </p:nvSpPr>
          <p:spPr>
            <a:xfrm>
              <a:off x="2792045" y="1249762"/>
              <a:ext cx="618249" cy="61824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dist="63500" dir="13500000">
                <a:schemeClr val="accent3">
                  <a:lumMod val="50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810175" y="1103874"/>
            <a:ext cx="910025" cy="910025"/>
            <a:chOff x="2646157" y="1103874"/>
            <a:chExt cx="910025" cy="910025"/>
          </a:xfrm>
        </p:grpSpPr>
        <p:grpSp>
          <p:nvGrpSpPr>
            <p:cNvPr id="53" name="组合 52"/>
            <p:cNvGrpSpPr/>
            <p:nvPr/>
          </p:nvGrpSpPr>
          <p:grpSpPr>
            <a:xfrm>
              <a:off x="2646157" y="1103874"/>
              <a:ext cx="910025" cy="910025"/>
              <a:chOff x="1236675" y="2423160"/>
              <a:chExt cx="1950720" cy="1950720"/>
            </a:xfrm>
          </p:grpSpPr>
          <p:sp>
            <p:nvSpPr>
              <p:cNvPr id="55" name="椭圆 54"/>
              <p:cNvSpPr/>
              <p:nvPr/>
            </p:nvSpPr>
            <p:spPr>
              <a:xfrm>
                <a:off x="1236675" y="2423160"/>
                <a:ext cx="1950720" cy="1950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dist="76200" dir="2700000" algn="tl" rotWithShape="0">
                  <a:prstClr val="black">
                    <a:alpha val="2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1426863" y="2613348"/>
                <a:ext cx="1570349" cy="157034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54" name="椭圆 53"/>
            <p:cNvSpPr/>
            <p:nvPr/>
          </p:nvSpPr>
          <p:spPr>
            <a:xfrm>
              <a:off x="2792045" y="1249762"/>
              <a:ext cx="618249" cy="61824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>
              <a:innerShdw dist="63500" dir="13500000">
                <a:schemeClr val="accent5">
                  <a:lumMod val="50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810175" y="2952886"/>
            <a:ext cx="910025" cy="910025"/>
            <a:chOff x="2646157" y="1103874"/>
            <a:chExt cx="910025" cy="910025"/>
          </a:xfrm>
        </p:grpSpPr>
        <p:grpSp>
          <p:nvGrpSpPr>
            <p:cNvPr id="58" name="组合 57"/>
            <p:cNvGrpSpPr/>
            <p:nvPr/>
          </p:nvGrpSpPr>
          <p:grpSpPr>
            <a:xfrm>
              <a:off x="2646157" y="1103874"/>
              <a:ext cx="910025" cy="910025"/>
              <a:chOff x="1236675" y="2423160"/>
              <a:chExt cx="1950720" cy="1950720"/>
            </a:xfrm>
          </p:grpSpPr>
          <p:sp>
            <p:nvSpPr>
              <p:cNvPr id="60" name="椭圆 59"/>
              <p:cNvSpPr/>
              <p:nvPr/>
            </p:nvSpPr>
            <p:spPr>
              <a:xfrm>
                <a:off x="1236675" y="2423160"/>
                <a:ext cx="1950720" cy="1950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dist="76200" dir="2700000" algn="tl" rotWithShape="0">
                  <a:prstClr val="black">
                    <a:alpha val="2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1426863" y="2613348"/>
                <a:ext cx="1570349" cy="157034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59" name="椭圆 58"/>
            <p:cNvSpPr/>
            <p:nvPr/>
          </p:nvSpPr>
          <p:spPr>
            <a:xfrm>
              <a:off x="2792045" y="1249762"/>
              <a:ext cx="618249" cy="61824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dist="63500" dir="13500000">
                <a:schemeClr val="accent4">
                  <a:lumMod val="50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7810175" y="4836306"/>
            <a:ext cx="910025" cy="910025"/>
            <a:chOff x="2646157" y="1103874"/>
            <a:chExt cx="910025" cy="910025"/>
          </a:xfrm>
        </p:grpSpPr>
        <p:grpSp>
          <p:nvGrpSpPr>
            <p:cNvPr id="63" name="组合 62"/>
            <p:cNvGrpSpPr/>
            <p:nvPr/>
          </p:nvGrpSpPr>
          <p:grpSpPr>
            <a:xfrm>
              <a:off x="2646157" y="1103874"/>
              <a:ext cx="910025" cy="910025"/>
              <a:chOff x="1236675" y="2423160"/>
              <a:chExt cx="1950720" cy="1950720"/>
            </a:xfrm>
          </p:grpSpPr>
          <p:sp>
            <p:nvSpPr>
              <p:cNvPr id="65" name="椭圆 64"/>
              <p:cNvSpPr/>
              <p:nvPr/>
            </p:nvSpPr>
            <p:spPr>
              <a:xfrm>
                <a:off x="1236675" y="2423160"/>
                <a:ext cx="1950720" cy="195072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dist="76200" dir="2700000" algn="tl" rotWithShape="0">
                  <a:prstClr val="black">
                    <a:alpha val="2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1426863" y="2613348"/>
                <a:ext cx="1570349" cy="157034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64" name="椭圆 63"/>
            <p:cNvSpPr/>
            <p:nvPr/>
          </p:nvSpPr>
          <p:spPr>
            <a:xfrm>
              <a:off x="2792045" y="1249762"/>
              <a:ext cx="618249" cy="61824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>
              <a:innerShdw dist="63500" dir="13500000">
                <a:schemeClr val="accent6">
                  <a:lumMod val="50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3665646" y="1410839"/>
            <a:ext cx="364409" cy="302521"/>
            <a:chOff x="3132963" y="3140191"/>
            <a:chExt cx="645573" cy="535933"/>
          </a:xfrm>
          <a:solidFill>
            <a:schemeClr val="bg1"/>
          </a:solidFill>
        </p:grpSpPr>
        <p:sp>
          <p:nvSpPr>
            <p:cNvPr id="74" name="Freeform 226"/>
            <p:cNvSpPr/>
            <p:nvPr/>
          </p:nvSpPr>
          <p:spPr bwMode="auto">
            <a:xfrm>
              <a:off x="3421629" y="3217854"/>
              <a:ext cx="356907" cy="392027"/>
            </a:xfrm>
            <a:custGeom>
              <a:avLst/>
              <a:gdLst>
                <a:gd name="T0" fmla="*/ 0 w 529"/>
                <a:gd name="T1" fmla="*/ 0 h 581"/>
                <a:gd name="T2" fmla="*/ 2 w 529"/>
                <a:gd name="T3" fmla="*/ 11 h 581"/>
                <a:gd name="T4" fmla="*/ 25 w 529"/>
                <a:gd name="T5" fmla="*/ 56 h 581"/>
                <a:gd name="T6" fmla="*/ 473 w 529"/>
                <a:gd name="T7" fmla="*/ 56 h 581"/>
                <a:gd name="T8" fmla="*/ 473 w 529"/>
                <a:gd name="T9" fmla="*/ 525 h 581"/>
                <a:gd name="T10" fmla="*/ 127 w 529"/>
                <a:gd name="T11" fmla="*/ 525 h 581"/>
                <a:gd name="T12" fmla="*/ 127 w 529"/>
                <a:gd name="T13" fmla="*/ 581 h 581"/>
                <a:gd name="T14" fmla="*/ 529 w 529"/>
                <a:gd name="T15" fmla="*/ 581 h 581"/>
                <a:gd name="T16" fmla="*/ 529 w 529"/>
                <a:gd name="T17" fmla="*/ 0 h 581"/>
                <a:gd name="T18" fmla="*/ 0 w 529"/>
                <a:gd name="T19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9" h="581">
                  <a:moveTo>
                    <a:pt x="0" y="0"/>
                  </a:moveTo>
                  <a:cubicBezTo>
                    <a:pt x="1" y="4"/>
                    <a:pt x="2" y="7"/>
                    <a:pt x="2" y="11"/>
                  </a:cubicBezTo>
                  <a:cubicBezTo>
                    <a:pt x="14" y="22"/>
                    <a:pt x="22" y="38"/>
                    <a:pt x="25" y="56"/>
                  </a:cubicBezTo>
                  <a:cubicBezTo>
                    <a:pt x="473" y="56"/>
                    <a:pt x="473" y="56"/>
                    <a:pt x="473" y="56"/>
                  </a:cubicBezTo>
                  <a:cubicBezTo>
                    <a:pt x="473" y="525"/>
                    <a:pt x="473" y="525"/>
                    <a:pt x="473" y="525"/>
                  </a:cubicBezTo>
                  <a:cubicBezTo>
                    <a:pt x="127" y="525"/>
                    <a:pt x="127" y="525"/>
                    <a:pt x="127" y="525"/>
                  </a:cubicBezTo>
                  <a:cubicBezTo>
                    <a:pt x="127" y="581"/>
                    <a:pt x="127" y="581"/>
                    <a:pt x="127" y="581"/>
                  </a:cubicBezTo>
                  <a:cubicBezTo>
                    <a:pt x="529" y="581"/>
                    <a:pt x="529" y="581"/>
                    <a:pt x="529" y="581"/>
                  </a:cubicBezTo>
                  <a:cubicBezTo>
                    <a:pt x="529" y="0"/>
                    <a:pt x="529" y="0"/>
                    <a:pt x="5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5" name="Freeform 227"/>
            <p:cNvSpPr/>
            <p:nvPr/>
          </p:nvSpPr>
          <p:spPr bwMode="auto">
            <a:xfrm>
              <a:off x="3198348" y="3140191"/>
              <a:ext cx="224709" cy="247551"/>
            </a:xfrm>
            <a:custGeom>
              <a:avLst/>
              <a:gdLst>
                <a:gd name="T0" fmla="*/ 45 w 333"/>
                <a:gd name="T1" fmla="*/ 243 h 367"/>
                <a:gd name="T2" fmla="*/ 170 w 333"/>
                <a:gd name="T3" fmla="*/ 367 h 367"/>
                <a:gd name="T4" fmla="*/ 289 w 333"/>
                <a:gd name="T5" fmla="*/ 243 h 367"/>
                <a:gd name="T6" fmla="*/ 326 w 333"/>
                <a:gd name="T7" fmla="*/ 203 h 367"/>
                <a:gd name="T8" fmla="*/ 306 w 333"/>
                <a:gd name="T9" fmla="*/ 142 h 367"/>
                <a:gd name="T10" fmla="*/ 166 w 333"/>
                <a:gd name="T11" fmla="*/ 0 h 367"/>
                <a:gd name="T12" fmla="*/ 26 w 333"/>
                <a:gd name="T13" fmla="*/ 142 h 367"/>
                <a:gd name="T14" fmla="*/ 7 w 333"/>
                <a:gd name="T15" fmla="*/ 203 h 367"/>
                <a:gd name="T16" fmla="*/ 45 w 333"/>
                <a:gd name="T17" fmla="*/ 243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3" h="367">
                  <a:moveTo>
                    <a:pt x="45" y="243"/>
                  </a:moveTo>
                  <a:cubicBezTo>
                    <a:pt x="71" y="308"/>
                    <a:pt x="118" y="367"/>
                    <a:pt x="170" y="367"/>
                  </a:cubicBezTo>
                  <a:cubicBezTo>
                    <a:pt x="222" y="367"/>
                    <a:pt x="266" y="308"/>
                    <a:pt x="289" y="243"/>
                  </a:cubicBezTo>
                  <a:cubicBezTo>
                    <a:pt x="305" y="242"/>
                    <a:pt x="320" y="226"/>
                    <a:pt x="326" y="203"/>
                  </a:cubicBezTo>
                  <a:cubicBezTo>
                    <a:pt x="333" y="176"/>
                    <a:pt x="324" y="149"/>
                    <a:pt x="306" y="142"/>
                  </a:cubicBezTo>
                  <a:cubicBezTo>
                    <a:pt x="302" y="63"/>
                    <a:pt x="241" y="0"/>
                    <a:pt x="166" y="0"/>
                  </a:cubicBezTo>
                  <a:cubicBezTo>
                    <a:pt x="92" y="0"/>
                    <a:pt x="31" y="63"/>
                    <a:pt x="26" y="142"/>
                  </a:cubicBezTo>
                  <a:cubicBezTo>
                    <a:pt x="9" y="149"/>
                    <a:pt x="0" y="176"/>
                    <a:pt x="7" y="203"/>
                  </a:cubicBezTo>
                  <a:cubicBezTo>
                    <a:pt x="13" y="227"/>
                    <a:pt x="29" y="243"/>
                    <a:pt x="45" y="2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6" name="Freeform 228"/>
            <p:cNvSpPr/>
            <p:nvPr/>
          </p:nvSpPr>
          <p:spPr bwMode="auto">
            <a:xfrm>
              <a:off x="3481875" y="3306367"/>
              <a:ext cx="233275" cy="180738"/>
            </a:xfrm>
            <a:custGeom>
              <a:avLst/>
              <a:gdLst>
                <a:gd name="T0" fmla="*/ 41 w 346"/>
                <a:gd name="T1" fmla="*/ 111 h 268"/>
                <a:gd name="T2" fmla="*/ 0 w 346"/>
                <a:gd name="T3" fmla="*/ 151 h 268"/>
                <a:gd name="T4" fmla="*/ 90 w 346"/>
                <a:gd name="T5" fmla="*/ 268 h 268"/>
                <a:gd name="T6" fmla="*/ 254 w 346"/>
                <a:gd name="T7" fmla="*/ 125 h 268"/>
                <a:gd name="T8" fmla="*/ 284 w 346"/>
                <a:gd name="T9" fmla="*/ 158 h 268"/>
                <a:gd name="T10" fmla="*/ 346 w 346"/>
                <a:gd name="T11" fmla="*/ 0 h 268"/>
                <a:gd name="T12" fmla="*/ 184 w 346"/>
                <a:gd name="T13" fmla="*/ 50 h 268"/>
                <a:gd name="T14" fmla="*/ 218 w 346"/>
                <a:gd name="T15" fmla="*/ 87 h 268"/>
                <a:gd name="T16" fmla="*/ 99 w 346"/>
                <a:gd name="T17" fmla="*/ 190 h 268"/>
                <a:gd name="T18" fmla="*/ 41 w 346"/>
                <a:gd name="T19" fmla="*/ 111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6" h="268">
                  <a:moveTo>
                    <a:pt x="41" y="111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12" y="165"/>
                    <a:pt x="90" y="268"/>
                    <a:pt x="90" y="268"/>
                  </a:cubicBezTo>
                  <a:cubicBezTo>
                    <a:pt x="254" y="125"/>
                    <a:pt x="254" y="125"/>
                    <a:pt x="254" y="125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184" y="50"/>
                    <a:pt x="184" y="50"/>
                    <a:pt x="184" y="50"/>
                  </a:cubicBezTo>
                  <a:cubicBezTo>
                    <a:pt x="218" y="87"/>
                    <a:pt x="218" y="87"/>
                    <a:pt x="218" y="87"/>
                  </a:cubicBezTo>
                  <a:cubicBezTo>
                    <a:pt x="99" y="190"/>
                    <a:pt x="99" y="190"/>
                    <a:pt x="99" y="190"/>
                  </a:cubicBezTo>
                  <a:lnTo>
                    <a:pt x="41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7" name="Freeform 229"/>
            <p:cNvSpPr/>
            <p:nvPr/>
          </p:nvSpPr>
          <p:spPr bwMode="auto">
            <a:xfrm>
              <a:off x="3132963" y="3377178"/>
              <a:ext cx="355480" cy="298946"/>
            </a:xfrm>
            <a:custGeom>
              <a:avLst/>
              <a:gdLst>
                <a:gd name="T0" fmla="*/ 407 w 527"/>
                <a:gd name="T1" fmla="*/ 0 h 443"/>
                <a:gd name="T2" fmla="*/ 294 w 527"/>
                <a:gd name="T3" fmla="*/ 190 h 443"/>
                <a:gd name="T4" fmla="*/ 280 w 527"/>
                <a:gd name="T5" fmla="*/ 105 h 443"/>
                <a:gd name="T6" fmla="*/ 295 w 527"/>
                <a:gd name="T7" fmla="*/ 77 h 443"/>
                <a:gd name="T8" fmla="*/ 263 w 527"/>
                <a:gd name="T9" fmla="*/ 44 h 443"/>
                <a:gd name="T10" fmla="*/ 230 w 527"/>
                <a:gd name="T11" fmla="*/ 77 h 443"/>
                <a:gd name="T12" fmla="*/ 246 w 527"/>
                <a:gd name="T13" fmla="*/ 105 h 443"/>
                <a:gd name="T14" fmla="*/ 232 w 527"/>
                <a:gd name="T15" fmla="*/ 189 h 443"/>
                <a:gd name="T16" fmla="*/ 120 w 527"/>
                <a:gd name="T17" fmla="*/ 0 h 443"/>
                <a:gd name="T18" fmla="*/ 2 w 527"/>
                <a:gd name="T19" fmla="*/ 125 h 443"/>
                <a:gd name="T20" fmla="*/ 0 w 527"/>
                <a:gd name="T21" fmla="*/ 125 h 443"/>
                <a:gd name="T22" fmla="*/ 0 w 527"/>
                <a:gd name="T23" fmla="*/ 402 h 443"/>
                <a:gd name="T24" fmla="*/ 1 w 527"/>
                <a:gd name="T25" fmla="*/ 402 h 443"/>
                <a:gd name="T26" fmla="*/ 263 w 527"/>
                <a:gd name="T27" fmla="*/ 443 h 443"/>
                <a:gd name="T28" fmla="*/ 526 w 527"/>
                <a:gd name="T29" fmla="*/ 402 h 443"/>
                <a:gd name="T30" fmla="*/ 527 w 527"/>
                <a:gd name="T31" fmla="*/ 402 h 443"/>
                <a:gd name="T32" fmla="*/ 527 w 527"/>
                <a:gd name="T33" fmla="*/ 125 h 443"/>
                <a:gd name="T34" fmla="*/ 525 w 527"/>
                <a:gd name="T35" fmla="*/ 125 h 443"/>
                <a:gd name="T36" fmla="*/ 407 w 527"/>
                <a:gd name="T37" fmla="*/ 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27" h="443">
                  <a:moveTo>
                    <a:pt x="407" y="0"/>
                  </a:moveTo>
                  <a:cubicBezTo>
                    <a:pt x="294" y="190"/>
                    <a:pt x="294" y="190"/>
                    <a:pt x="294" y="190"/>
                  </a:cubicBezTo>
                  <a:cubicBezTo>
                    <a:pt x="280" y="105"/>
                    <a:pt x="280" y="105"/>
                    <a:pt x="280" y="105"/>
                  </a:cubicBezTo>
                  <a:cubicBezTo>
                    <a:pt x="289" y="99"/>
                    <a:pt x="295" y="89"/>
                    <a:pt x="295" y="77"/>
                  </a:cubicBezTo>
                  <a:cubicBezTo>
                    <a:pt x="295" y="59"/>
                    <a:pt x="281" y="44"/>
                    <a:pt x="263" y="44"/>
                  </a:cubicBezTo>
                  <a:cubicBezTo>
                    <a:pt x="245" y="44"/>
                    <a:pt x="230" y="59"/>
                    <a:pt x="230" y="77"/>
                  </a:cubicBezTo>
                  <a:cubicBezTo>
                    <a:pt x="230" y="89"/>
                    <a:pt x="237" y="99"/>
                    <a:pt x="246" y="105"/>
                  </a:cubicBezTo>
                  <a:cubicBezTo>
                    <a:pt x="232" y="189"/>
                    <a:pt x="232" y="189"/>
                    <a:pt x="232" y="189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56" y="27"/>
                    <a:pt x="12" y="72"/>
                    <a:pt x="2" y="1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1" y="402"/>
                    <a:pt x="1" y="402"/>
                    <a:pt x="1" y="402"/>
                  </a:cubicBezTo>
                  <a:cubicBezTo>
                    <a:pt x="14" y="425"/>
                    <a:pt x="126" y="443"/>
                    <a:pt x="263" y="443"/>
                  </a:cubicBezTo>
                  <a:cubicBezTo>
                    <a:pt x="401" y="443"/>
                    <a:pt x="513" y="425"/>
                    <a:pt x="526" y="402"/>
                  </a:cubicBezTo>
                  <a:cubicBezTo>
                    <a:pt x="527" y="402"/>
                    <a:pt x="527" y="402"/>
                    <a:pt x="527" y="402"/>
                  </a:cubicBezTo>
                  <a:cubicBezTo>
                    <a:pt x="527" y="125"/>
                    <a:pt x="527" y="125"/>
                    <a:pt x="527" y="125"/>
                  </a:cubicBezTo>
                  <a:cubicBezTo>
                    <a:pt x="525" y="125"/>
                    <a:pt x="525" y="125"/>
                    <a:pt x="525" y="125"/>
                  </a:cubicBezTo>
                  <a:cubicBezTo>
                    <a:pt x="515" y="72"/>
                    <a:pt x="471" y="27"/>
                    <a:pt x="40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8" name="Freeform 230"/>
            <p:cNvSpPr/>
            <p:nvPr/>
          </p:nvSpPr>
          <p:spPr bwMode="auto">
            <a:xfrm>
              <a:off x="3598655" y="3487105"/>
              <a:ext cx="54536" cy="68241"/>
            </a:xfrm>
            <a:custGeom>
              <a:avLst/>
              <a:gdLst>
                <a:gd name="T0" fmla="*/ 0 w 81"/>
                <a:gd name="T1" fmla="*/ 0 h 101"/>
                <a:gd name="T2" fmla="*/ 0 w 81"/>
                <a:gd name="T3" fmla="*/ 55 h 101"/>
                <a:gd name="T4" fmla="*/ 40 w 81"/>
                <a:gd name="T5" fmla="*/ 101 h 101"/>
                <a:gd name="T6" fmla="*/ 81 w 81"/>
                <a:gd name="T7" fmla="*/ 56 h 101"/>
                <a:gd name="T8" fmla="*/ 81 w 81"/>
                <a:gd name="T9" fmla="*/ 0 h 101"/>
                <a:gd name="T10" fmla="*/ 59 w 81"/>
                <a:gd name="T11" fmla="*/ 0 h 101"/>
                <a:gd name="T12" fmla="*/ 59 w 81"/>
                <a:gd name="T13" fmla="*/ 57 h 101"/>
                <a:gd name="T14" fmla="*/ 40 w 81"/>
                <a:gd name="T15" fmla="*/ 83 h 101"/>
                <a:gd name="T16" fmla="*/ 22 w 81"/>
                <a:gd name="T17" fmla="*/ 57 h 101"/>
                <a:gd name="T18" fmla="*/ 22 w 81"/>
                <a:gd name="T19" fmla="*/ 0 h 101"/>
                <a:gd name="T20" fmla="*/ 0 w 81"/>
                <a:gd name="T2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01">
                  <a:moveTo>
                    <a:pt x="0" y="0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87"/>
                    <a:pt x="15" y="101"/>
                    <a:pt x="40" y="101"/>
                  </a:cubicBezTo>
                  <a:cubicBezTo>
                    <a:pt x="65" y="101"/>
                    <a:pt x="81" y="86"/>
                    <a:pt x="81" y="56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57"/>
                    <a:pt x="59" y="57"/>
                    <a:pt x="59" y="57"/>
                  </a:cubicBezTo>
                  <a:cubicBezTo>
                    <a:pt x="59" y="75"/>
                    <a:pt x="52" y="83"/>
                    <a:pt x="40" y="83"/>
                  </a:cubicBezTo>
                  <a:cubicBezTo>
                    <a:pt x="29" y="83"/>
                    <a:pt x="22" y="74"/>
                    <a:pt x="22" y="57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9" name="Freeform 231"/>
            <p:cNvSpPr>
              <a:spLocks noEditPoints="1"/>
            </p:cNvSpPr>
            <p:nvPr/>
          </p:nvSpPr>
          <p:spPr bwMode="auto">
            <a:xfrm>
              <a:off x="3666040" y="3486534"/>
              <a:ext cx="47968" cy="67384"/>
            </a:xfrm>
            <a:custGeom>
              <a:avLst/>
              <a:gdLst>
                <a:gd name="T0" fmla="*/ 31 w 71"/>
                <a:gd name="T1" fmla="*/ 0 h 100"/>
                <a:gd name="T2" fmla="*/ 0 w 71"/>
                <a:gd name="T3" fmla="*/ 2 h 100"/>
                <a:gd name="T4" fmla="*/ 0 w 71"/>
                <a:gd name="T5" fmla="*/ 100 h 100"/>
                <a:gd name="T6" fmla="*/ 23 w 71"/>
                <a:gd name="T7" fmla="*/ 100 h 100"/>
                <a:gd name="T8" fmla="*/ 23 w 71"/>
                <a:gd name="T9" fmla="*/ 65 h 100"/>
                <a:gd name="T10" fmla="*/ 30 w 71"/>
                <a:gd name="T11" fmla="*/ 65 h 100"/>
                <a:gd name="T12" fmla="*/ 62 w 71"/>
                <a:gd name="T13" fmla="*/ 55 h 100"/>
                <a:gd name="T14" fmla="*/ 71 w 71"/>
                <a:gd name="T15" fmla="*/ 31 h 100"/>
                <a:gd name="T16" fmla="*/ 61 w 71"/>
                <a:gd name="T17" fmla="*/ 8 h 100"/>
                <a:gd name="T18" fmla="*/ 31 w 71"/>
                <a:gd name="T19" fmla="*/ 0 h 100"/>
                <a:gd name="T20" fmla="*/ 30 w 71"/>
                <a:gd name="T21" fmla="*/ 48 h 100"/>
                <a:gd name="T22" fmla="*/ 23 w 71"/>
                <a:gd name="T23" fmla="*/ 47 h 100"/>
                <a:gd name="T24" fmla="*/ 23 w 71"/>
                <a:gd name="T25" fmla="*/ 18 h 100"/>
                <a:gd name="T26" fmla="*/ 32 w 71"/>
                <a:gd name="T27" fmla="*/ 17 h 100"/>
                <a:gd name="T28" fmla="*/ 49 w 71"/>
                <a:gd name="T29" fmla="*/ 32 h 100"/>
                <a:gd name="T30" fmla="*/ 30 w 71"/>
                <a:gd name="T31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" h="100">
                  <a:moveTo>
                    <a:pt x="31" y="0"/>
                  </a:moveTo>
                  <a:cubicBezTo>
                    <a:pt x="17" y="0"/>
                    <a:pt x="7" y="1"/>
                    <a:pt x="0" y="2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3" y="100"/>
                    <a:pt x="23" y="100"/>
                    <a:pt x="23" y="100"/>
                  </a:cubicBezTo>
                  <a:cubicBezTo>
                    <a:pt x="23" y="65"/>
                    <a:pt x="23" y="65"/>
                    <a:pt x="23" y="65"/>
                  </a:cubicBezTo>
                  <a:cubicBezTo>
                    <a:pt x="25" y="65"/>
                    <a:pt x="27" y="65"/>
                    <a:pt x="30" y="65"/>
                  </a:cubicBezTo>
                  <a:cubicBezTo>
                    <a:pt x="43" y="65"/>
                    <a:pt x="55" y="62"/>
                    <a:pt x="62" y="55"/>
                  </a:cubicBezTo>
                  <a:cubicBezTo>
                    <a:pt x="68" y="49"/>
                    <a:pt x="71" y="41"/>
                    <a:pt x="71" y="31"/>
                  </a:cubicBezTo>
                  <a:cubicBezTo>
                    <a:pt x="71" y="22"/>
                    <a:pt x="67" y="13"/>
                    <a:pt x="61" y="8"/>
                  </a:cubicBezTo>
                  <a:cubicBezTo>
                    <a:pt x="54" y="3"/>
                    <a:pt x="44" y="0"/>
                    <a:pt x="31" y="0"/>
                  </a:cubicBezTo>
                  <a:close/>
                  <a:moveTo>
                    <a:pt x="30" y="48"/>
                  </a:moveTo>
                  <a:cubicBezTo>
                    <a:pt x="27" y="48"/>
                    <a:pt x="24" y="48"/>
                    <a:pt x="23" y="47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4" y="18"/>
                    <a:pt x="27" y="17"/>
                    <a:pt x="32" y="17"/>
                  </a:cubicBezTo>
                  <a:cubicBezTo>
                    <a:pt x="43" y="17"/>
                    <a:pt x="49" y="23"/>
                    <a:pt x="49" y="32"/>
                  </a:cubicBezTo>
                  <a:cubicBezTo>
                    <a:pt x="49" y="42"/>
                    <a:pt x="42" y="48"/>
                    <a:pt x="3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087066" y="1340408"/>
            <a:ext cx="386167" cy="443385"/>
            <a:chOff x="4383281" y="1858180"/>
            <a:chExt cx="684119" cy="785482"/>
          </a:xfrm>
          <a:solidFill>
            <a:schemeClr val="bg1"/>
          </a:solidFill>
        </p:grpSpPr>
        <p:sp>
          <p:nvSpPr>
            <p:cNvPr id="81" name="Freeform 244"/>
            <p:cNvSpPr/>
            <p:nvPr/>
          </p:nvSpPr>
          <p:spPr bwMode="auto">
            <a:xfrm>
              <a:off x="4681370" y="1858180"/>
              <a:ext cx="97079" cy="106787"/>
            </a:xfrm>
            <a:custGeom>
              <a:avLst/>
              <a:gdLst>
                <a:gd name="T0" fmla="*/ 19 w 144"/>
                <a:gd name="T1" fmla="*/ 105 h 158"/>
                <a:gd name="T2" fmla="*/ 73 w 144"/>
                <a:gd name="T3" fmla="*/ 158 h 158"/>
                <a:gd name="T4" fmla="*/ 125 w 144"/>
                <a:gd name="T5" fmla="*/ 104 h 158"/>
                <a:gd name="T6" fmla="*/ 141 w 144"/>
                <a:gd name="T7" fmla="*/ 87 h 158"/>
                <a:gd name="T8" fmla="*/ 132 w 144"/>
                <a:gd name="T9" fmla="*/ 61 h 158"/>
                <a:gd name="T10" fmla="*/ 72 w 144"/>
                <a:gd name="T11" fmla="*/ 0 h 158"/>
                <a:gd name="T12" fmla="*/ 11 w 144"/>
                <a:gd name="T13" fmla="*/ 61 h 158"/>
                <a:gd name="T14" fmla="*/ 3 w 144"/>
                <a:gd name="T15" fmla="*/ 87 h 158"/>
                <a:gd name="T16" fmla="*/ 19 w 144"/>
                <a:gd name="T17" fmla="*/ 105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158">
                  <a:moveTo>
                    <a:pt x="19" y="105"/>
                  </a:moveTo>
                  <a:cubicBezTo>
                    <a:pt x="30" y="132"/>
                    <a:pt x="51" y="158"/>
                    <a:pt x="73" y="158"/>
                  </a:cubicBezTo>
                  <a:cubicBezTo>
                    <a:pt x="96" y="158"/>
                    <a:pt x="115" y="132"/>
                    <a:pt x="125" y="104"/>
                  </a:cubicBezTo>
                  <a:cubicBezTo>
                    <a:pt x="131" y="104"/>
                    <a:pt x="138" y="97"/>
                    <a:pt x="141" y="87"/>
                  </a:cubicBezTo>
                  <a:cubicBezTo>
                    <a:pt x="144" y="75"/>
                    <a:pt x="140" y="64"/>
                    <a:pt x="132" y="61"/>
                  </a:cubicBezTo>
                  <a:cubicBezTo>
                    <a:pt x="130" y="27"/>
                    <a:pt x="104" y="0"/>
                    <a:pt x="72" y="0"/>
                  </a:cubicBezTo>
                  <a:cubicBezTo>
                    <a:pt x="40" y="0"/>
                    <a:pt x="13" y="27"/>
                    <a:pt x="11" y="61"/>
                  </a:cubicBezTo>
                  <a:cubicBezTo>
                    <a:pt x="4" y="64"/>
                    <a:pt x="0" y="75"/>
                    <a:pt x="3" y="87"/>
                  </a:cubicBezTo>
                  <a:cubicBezTo>
                    <a:pt x="5" y="97"/>
                    <a:pt x="12" y="104"/>
                    <a:pt x="1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2" name="Freeform 245"/>
            <p:cNvSpPr/>
            <p:nvPr/>
          </p:nvSpPr>
          <p:spPr bwMode="auto">
            <a:xfrm>
              <a:off x="4653102" y="1960113"/>
              <a:ext cx="153042" cy="149330"/>
            </a:xfrm>
            <a:custGeom>
              <a:avLst/>
              <a:gdLst>
                <a:gd name="T0" fmla="*/ 95 w 227"/>
                <a:gd name="T1" fmla="*/ 191 h 221"/>
                <a:gd name="T2" fmla="*/ 95 w 227"/>
                <a:gd name="T3" fmla="*/ 221 h 221"/>
                <a:gd name="T4" fmla="*/ 116 w 227"/>
                <a:gd name="T5" fmla="*/ 220 h 221"/>
                <a:gd name="T6" fmla="*/ 138 w 227"/>
                <a:gd name="T7" fmla="*/ 221 h 221"/>
                <a:gd name="T8" fmla="*/ 138 w 227"/>
                <a:gd name="T9" fmla="*/ 191 h 221"/>
                <a:gd name="T10" fmla="*/ 227 w 227"/>
                <a:gd name="T11" fmla="*/ 173 h 221"/>
                <a:gd name="T12" fmla="*/ 227 w 227"/>
                <a:gd name="T13" fmla="*/ 173 h 221"/>
                <a:gd name="T14" fmla="*/ 227 w 227"/>
                <a:gd name="T15" fmla="*/ 54 h 221"/>
                <a:gd name="T16" fmla="*/ 226 w 227"/>
                <a:gd name="T17" fmla="*/ 54 h 221"/>
                <a:gd name="T18" fmla="*/ 176 w 227"/>
                <a:gd name="T19" fmla="*/ 0 h 221"/>
                <a:gd name="T20" fmla="*/ 127 w 227"/>
                <a:gd name="T21" fmla="*/ 82 h 221"/>
                <a:gd name="T22" fmla="*/ 121 w 227"/>
                <a:gd name="T23" fmla="*/ 45 h 221"/>
                <a:gd name="T24" fmla="*/ 127 w 227"/>
                <a:gd name="T25" fmla="*/ 33 h 221"/>
                <a:gd name="T26" fmla="*/ 113 w 227"/>
                <a:gd name="T27" fmla="*/ 19 h 221"/>
                <a:gd name="T28" fmla="*/ 99 w 227"/>
                <a:gd name="T29" fmla="*/ 33 h 221"/>
                <a:gd name="T30" fmla="*/ 106 w 227"/>
                <a:gd name="T31" fmla="*/ 45 h 221"/>
                <a:gd name="T32" fmla="*/ 100 w 227"/>
                <a:gd name="T33" fmla="*/ 81 h 221"/>
                <a:gd name="T34" fmla="*/ 52 w 227"/>
                <a:gd name="T35" fmla="*/ 0 h 221"/>
                <a:gd name="T36" fmla="*/ 1 w 227"/>
                <a:gd name="T37" fmla="*/ 54 h 221"/>
                <a:gd name="T38" fmla="*/ 0 w 227"/>
                <a:gd name="T39" fmla="*/ 54 h 221"/>
                <a:gd name="T40" fmla="*/ 0 w 227"/>
                <a:gd name="T41" fmla="*/ 173 h 221"/>
                <a:gd name="T42" fmla="*/ 1 w 227"/>
                <a:gd name="T43" fmla="*/ 173 h 221"/>
                <a:gd name="T44" fmla="*/ 95 w 227"/>
                <a:gd name="T45" fmla="*/ 19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7" h="221">
                  <a:moveTo>
                    <a:pt x="95" y="191"/>
                  </a:moveTo>
                  <a:cubicBezTo>
                    <a:pt x="95" y="221"/>
                    <a:pt x="95" y="221"/>
                    <a:pt x="95" y="221"/>
                  </a:cubicBezTo>
                  <a:cubicBezTo>
                    <a:pt x="102" y="220"/>
                    <a:pt x="109" y="220"/>
                    <a:pt x="116" y="220"/>
                  </a:cubicBezTo>
                  <a:cubicBezTo>
                    <a:pt x="123" y="220"/>
                    <a:pt x="131" y="220"/>
                    <a:pt x="138" y="221"/>
                  </a:cubicBezTo>
                  <a:cubicBezTo>
                    <a:pt x="138" y="191"/>
                    <a:pt x="138" y="191"/>
                    <a:pt x="138" y="191"/>
                  </a:cubicBezTo>
                  <a:cubicBezTo>
                    <a:pt x="186" y="189"/>
                    <a:pt x="222" y="182"/>
                    <a:pt x="227" y="173"/>
                  </a:cubicBezTo>
                  <a:cubicBezTo>
                    <a:pt x="227" y="173"/>
                    <a:pt x="227" y="173"/>
                    <a:pt x="227" y="173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6" y="54"/>
                    <a:pt x="226" y="54"/>
                    <a:pt x="226" y="54"/>
                  </a:cubicBezTo>
                  <a:cubicBezTo>
                    <a:pt x="222" y="31"/>
                    <a:pt x="203" y="12"/>
                    <a:pt x="176" y="0"/>
                  </a:cubicBezTo>
                  <a:cubicBezTo>
                    <a:pt x="127" y="82"/>
                    <a:pt x="127" y="82"/>
                    <a:pt x="127" y="82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5" y="43"/>
                    <a:pt x="127" y="38"/>
                    <a:pt x="127" y="33"/>
                  </a:cubicBezTo>
                  <a:cubicBezTo>
                    <a:pt x="127" y="26"/>
                    <a:pt x="121" y="19"/>
                    <a:pt x="113" y="19"/>
                  </a:cubicBezTo>
                  <a:cubicBezTo>
                    <a:pt x="106" y="19"/>
                    <a:pt x="99" y="26"/>
                    <a:pt x="99" y="33"/>
                  </a:cubicBezTo>
                  <a:cubicBezTo>
                    <a:pt x="99" y="38"/>
                    <a:pt x="102" y="43"/>
                    <a:pt x="106" y="45"/>
                  </a:cubicBezTo>
                  <a:cubicBezTo>
                    <a:pt x="100" y="81"/>
                    <a:pt x="100" y="81"/>
                    <a:pt x="100" y="81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4" y="12"/>
                    <a:pt x="5" y="31"/>
                    <a:pt x="1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" y="173"/>
                    <a:pt x="1" y="173"/>
                    <a:pt x="1" y="173"/>
                  </a:cubicBezTo>
                  <a:cubicBezTo>
                    <a:pt x="5" y="182"/>
                    <a:pt x="45" y="190"/>
                    <a:pt x="95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3" name="Freeform 246"/>
            <p:cNvSpPr/>
            <p:nvPr/>
          </p:nvSpPr>
          <p:spPr bwMode="auto">
            <a:xfrm>
              <a:off x="4653673" y="2514890"/>
              <a:ext cx="153327" cy="128772"/>
            </a:xfrm>
            <a:custGeom>
              <a:avLst/>
              <a:gdLst>
                <a:gd name="T0" fmla="*/ 175 w 227"/>
                <a:gd name="T1" fmla="*/ 0 h 191"/>
                <a:gd name="T2" fmla="*/ 127 w 227"/>
                <a:gd name="T3" fmla="*/ 82 h 191"/>
                <a:gd name="T4" fmla="*/ 121 w 227"/>
                <a:gd name="T5" fmla="*/ 45 h 191"/>
                <a:gd name="T6" fmla="*/ 127 w 227"/>
                <a:gd name="T7" fmla="*/ 33 h 191"/>
                <a:gd name="T8" fmla="*/ 113 w 227"/>
                <a:gd name="T9" fmla="*/ 19 h 191"/>
                <a:gd name="T10" fmla="*/ 99 w 227"/>
                <a:gd name="T11" fmla="*/ 33 h 191"/>
                <a:gd name="T12" fmla="*/ 106 w 227"/>
                <a:gd name="T13" fmla="*/ 45 h 191"/>
                <a:gd name="T14" fmla="*/ 100 w 227"/>
                <a:gd name="T15" fmla="*/ 82 h 191"/>
                <a:gd name="T16" fmla="*/ 52 w 227"/>
                <a:gd name="T17" fmla="*/ 0 h 191"/>
                <a:gd name="T18" fmla="*/ 1 w 227"/>
                <a:gd name="T19" fmla="*/ 54 h 191"/>
                <a:gd name="T20" fmla="*/ 0 w 227"/>
                <a:gd name="T21" fmla="*/ 54 h 191"/>
                <a:gd name="T22" fmla="*/ 0 w 227"/>
                <a:gd name="T23" fmla="*/ 174 h 191"/>
                <a:gd name="T24" fmla="*/ 0 w 227"/>
                <a:gd name="T25" fmla="*/ 174 h 191"/>
                <a:gd name="T26" fmla="*/ 114 w 227"/>
                <a:gd name="T27" fmla="*/ 191 h 191"/>
                <a:gd name="T28" fmla="*/ 227 w 227"/>
                <a:gd name="T29" fmla="*/ 174 h 191"/>
                <a:gd name="T30" fmla="*/ 227 w 227"/>
                <a:gd name="T31" fmla="*/ 174 h 191"/>
                <a:gd name="T32" fmla="*/ 227 w 227"/>
                <a:gd name="T33" fmla="*/ 54 h 191"/>
                <a:gd name="T34" fmla="*/ 226 w 227"/>
                <a:gd name="T35" fmla="*/ 54 h 191"/>
                <a:gd name="T36" fmla="*/ 175 w 227"/>
                <a:gd name="T37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7" h="191">
                  <a:moveTo>
                    <a:pt x="175" y="0"/>
                  </a:moveTo>
                  <a:cubicBezTo>
                    <a:pt x="127" y="82"/>
                    <a:pt x="127" y="82"/>
                    <a:pt x="127" y="82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5" y="43"/>
                    <a:pt x="127" y="38"/>
                    <a:pt x="127" y="33"/>
                  </a:cubicBezTo>
                  <a:cubicBezTo>
                    <a:pt x="127" y="26"/>
                    <a:pt x="121" y="19"/>
                    <a:pt x="113" y="19"/>
                  </a:cubicBezTo>
                  <a:cubicBezTo>
                    <a:pt x="106" y="19"/>
                    <a:pt x="99" y="26"/>
                    <a:pt x="99" y="33"/>
                  </a:cubicBezTo>
                  <a:cubicBezTo>
                    <a:pt x="99" y="38"/>
                    <a:pt x="102" y="43"/>
                    <a:pt x="106" y="45"/>
                  </a:cubicBezTo>
                  <a:cubicBezTo>
                    <a:pt x="100" y="82"/>
                    <a:pt x="100" y="82"/>
                    <a:pt x="100" y="82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4" y="12"/>
                    <a:pt x="5" y="31"/>
                    <a:pt x="1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6" y="184"/>
                    <a:pt x="54" y="191"/>
                    <a:pt x="114" y="191"/>
                  </a:cubicBezTo>
                  <a:cubicBezTo>
                    <a:pt x="173" y="191"/>
                    <a:pt x="221" y="184"/>
                    <a:pt x="227" y="174"/>
                  </a:cubicBezTo>
                  <a:cubicBezTo>
                    <a:pt x="227" y="174"/>
                    <a:pt x="227" y="174"/>
                    <a:pt x="227" y="174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6" y="54"/>
                    <a:pt x="226" y="54"/>
                    <a:pt x="226" y="54"/>
                  </a:cubicBezTo>
                  <a:cubicBezTo>
                    <a:pt x="222" y="31"/>
                    <a:pt x="203" y="12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4" name="Freeform 247"/>
            <p:cNvSpPr/>
            <p:nvPr/>
          </p:nvSpPr>
          <p:spPr bwMode="auto">
            <a:xfrm>
              <a:off x="4411547" y="2091169"/>
              <a:ext cx="96508" cy="107072"/>
            </a:xfrm>
            <a:custGeom>
              <a:avLst/>
              <a:gdLst>
                <a:gd name="T0" fmla="*/ 19 w 143"/>
                <a:gd name="T1" fmla="*/ 105 h 159"/>
                <a:gd name="T2" fmla="*/ 73 w 143"/>
                <a:gd name="T3" fmla="*/ 159 h 159"/>
                <a:gd name="T4" fmla="*/ 124 w 143"/>
                <a:gd name="T5" fmla="*/ 105 h 159"/>
                <a:gd name="T6" fmla="*/ 140 w 143"/>
                <a:gd name="T7" fmla="*/ 88 h 159"/>
                <a:gd name="T8" fmla="*/ 132 w 143"/>
                <a:gd name="T9" fmla="*/ 62 h 159"/>
                <a:gd name="T10" fmla="*/ 72 w 143"/>
                <a:gd name="T11" fmla="*/ 0 h 159"/>
                <a:gd name="T12" fmla="*/ 11 w 143"/>
                <a:gd name="T13" fmla="*/ 62 h 159"/>
                <a:gd name="T14" fmla="*/ 3 w 143"/>
                <a:gd name="T15" fmla="*/ 88 h 159"/>
                <a:gd name="T16" fmla="*/ 19 w 143"/>
                <a:gd name="T17" fmla="*/ 10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159">
                  <a:moveTo>
                    <a:pt x="19" y="105"/>
                  </a:moveTo>
                  <a:cubicBezTo>
                    <a:pt x="30" y="133"/>
                    <a:pt x="51" y="159"/>
                    <a:pt x="73" y="159"/>
                  </a:cubicBezTo>
                  <a:cubicBezTo>
                    <a:pt x="96" y="159"/>
                    <a:pt x="115" y="133"/>
                    <a:pt x="124" y="105"/>
                  </a:cubicBezTo>
                  <a:cubicBezTo>
                    <a:pt x="131" y="105"/>
                    <a:pt x="138" y="98"/>
                    <a:pt x="140" y="88"/>
                  </a:cubicBezTo>
                  <a:cubicBezTo>
                    <a:pt x="143" y="76"/>
                    <a:pt x="140" y="65"/>
                    <a:pt x="132" y="62"/>
                  </a:cubicBezTo>
                  <a:cubicBezTo>
                    <a:pt x="130" y="27"/>
                    <a:pt x="104" y="0"/>
                    <a:pt x="72" y="0"/>
                  </a:cubicBezTo>
                  <a:cubicBezTo>
                    <a:pt x="39" y="0"/>
                    <a:pt x="13" y="27"/>
                    <a:pt x="11" y="62"/>
                  </a:cubicBezTo>
                  <a:cubicBezTo>
                    <a:pt x="3" y="65"/>
                    <a:pt x="0" y="76"/>
                    <a:pt x="3" y="88"/>
                  </a:cubicBezTo>
                  <a:cubicBezTo>
                    <a:pt x="5" y="98"/>
                    <a:pt x="12" y="105"/>
                    <a:pt x="1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5" name="Freeform 248"/>
            <p:cNvSpPr/>
            <p:nvPr/>
          </p:nvSpPr>
          <p:spPr bwMode="auto">
            <a:xfrm>
              <a:off x="4942626" y="2097736"/>
              <a:ext cx="96222" cy="106787"/>
            </a:xfrm>
            <a:custGeom>
              <a:avLst/>
              <a:gdLst>
                <a:gd name="T0" fmla="*/ 19 w 143"/>
                <a:gd name="T1" fmla="*/ 105 h 158"/>
                <a:gd name="T2" fmla="*/ 73 w 143"/>
                <a:gd name="T3" fmla="*/ 158 h 158"/>
                <a:gd name="T4" fmla="*/ 124 w 143"/>
                <a:gd name="T5" fmla="*/ 105 h 158"/>
                <a:gd name="T6" fmla="*/ 140 w 143"/>
                <a:gd name="T7" fmla="*/ 87 h 158"/>
                <a:gd name="T8" fmla="*/ 132 w 143"/>
                <a:gd name="T9" fmla="*/ 61 h 158"/>
                <a:gd name="T10" fmla="*/ 72 w 143"/>
                <a:gd name="T11" fmla="*/ 0 h 158"/>
                <a:gd name="T12" fmla="*/ 11 w 143"/>
                <a:gd name="T13" fmla="*/ 61 h 158"/>
                <a:gd name="T14" fmla="*/ 3 w 143"/>
                <a:gd name="T15" fmla="*/ 87 h 158"/>
                <a:gd name="T16" fmla="*/ 19 w 143"/>
                <a:gd name="T17" fmla="*/ 105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158">
                  <a:moveTo>
                    <a:pt x="19" y="105"/>
                  </a:moveTo>
                  <a:cubicBezTo>
                    <a:pt x="30" y="133"/>
                    <a:pt x="51" y="158"/>
                    <a:pt x="73" y="158"/>
                  </a:cubicBezTo>
                  <a:cubicBezTo>
                    <a:pt x="96" y="158"/>
                    <a:pt x="115" y="133"/>
                    <a:pt x="124" y="105"/>
                  </a:cubicBezTo>
                  <a:cubicBezTo>
                    <a:pt x="131" y="104"/>
                    <a:pt x="138" y="97"/>
                    <a:pt x="140" y="87"/>
                  </a:cubicBezTo>
                  <a:cubicBezTo>
                    <a:pt x="143" y="76"/>
                    <a:pt x="140" y="64"/>
                    <a:pt x="132" y="61"/>
                  </a:cubicBezTo>
                  <a:cubicBezTo>
                    <a:pt x="130" y="27"/>
                    <a:pt x="104" y="0"/>
                    <a:pt x="72" y="0"/>
                  </a:cubicBezTo>
                  <a:cubicBezTo>
                    <a:pt x="39" y="0"/>
                    <a:pt x="13" y="27"/>
                    <a:pt x="11" y="61"/>
                  </a:cubicBezTo>
                  <a:cubicBezTo>
                    <a:pt x="3" y="64"/>
                    <a:pt x="0" y="76"/>
                    <a:pt x="3" y="87"/>
                  </a:cubicBezTo>
                  <a:cubicBezTo>
                    <a:pt x="5" y="98"/>
                    <a:pt x="12" y="105"/>
                    <a:pt x="1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6" name="Freeform 249"/>
            <p:cNvSpPr/>
            <p:nvPr/>
          </p:nvSpPr>
          <p:spPr bwMode="auto">
            <a:xfrm>
              <a:off x="4874385" y="2199669"/>
              <a:ext cx="193015" cy="129058"/>
            </a:xfrm>
            <a:custGeom>
              <a:avLst/>
              <a:gdLst>
                <a:gd name="T0" fmla="*/ 285 w 286"/>
                <a:gd name="T1" fmla="*/ 54 h 191"/>
                <a:gd name="T2" fmla="*/ 234 w 286"/>
                <a:gd name="T3" fmla="*/ 0 h 191"/>
                <a:gd name="T4" fmla="*/ 186 w 286"/>
                <a:gd name="T5" fmla="*/ 82 h 191"/>
                <a:gd name="T6" fmla="*/ 180 w 286"/>
                <a:gd name="T7" fmla="*/ 45 h 191"/>
                <a:gd name="T8" fmla="*/ 186 w 286"/>
                <a:gd name="T9" fmla="*/ 34 h 191"/>
                <a:gd name="T10" fmla="*/ 172 w 286"/>
                <a:gd name="T11" fmla="*/ 20 h 191"/>
                <a:gd name="T12" fmla="*/ 158 w 286"/>
                <a:gd name="T13" fmla="*/ 34 h 191"/>
                <a:gd name="T14" fmla="*/ 165 w 286"/>
                <a:gd name="T15" fmla="*/ 45 h 191"/>
                <a:gd name="T16" fmla="*/ 159 w 286"/>
                <a:gd name="T17" fmla="*/ 82 h 191"/>
                <a:gd name="T18" fmla="*/ 111 w 286"/>
                <a:gd name="T19" fmla="*/ 0 h 191"/>
                <a:gd name="T20" fmla="*/ 60 w 286"/>
                <a:gd name="T21" fmla="*/ 54 h 191"/>
                <a:gd name="T22" fmla="*/ 59 w 286"/>
                <a:gd name="T23" fmla="*/ 54 h 191"/>
                <a:gd name="T24" fmla="*/ 59 w 286"/>
                <a:gd name="T25" fmla="*/ 68 h 191"/>
                <a:gd name="T26" fmla="*/ 2 w 286"/>
                <a:gd name="T27" fmla="*/ 68 h 191"/>
                <a:gd name="T28" fmla="*/ 2 w 286"/>
                <a:gd name="T29" fmla="*/ 80 h 191"/>
                <a:gd name="T30" fmla="*/ 0 w 286"/>
                <a:gd name="T31" fmla="*/ 110 h 191"/>
                <a:gd name="T32" fmla="*/ 59 w 286"/>
                <a:gd name="T33" fmla="*/ 110 h 191"/>
                <a:gd name="T34" fmla="*/ 59 w 286"/>
                <a:gd name="T35" fmla="*/ 174 h 191"/>
                <a:gd name="T36" fmla="*/ 59 w 286"/>
                <a:gd name="T37" fmla="*/ 174 h 191"/>
                <a:gd name="T38" fmla="*/ 173 w 286"/>
                <a:gd name="T39" fmla="*/ 191 h 191"/>
                <a:gd name="T40" fmla="*/ 286 w 286"/>
                <a:gd name="T41" fmla="*/ 174 h 191"/>
                <a:gd name="T42" fmla="*/ 286 w 286"/>
                <a:gd name="T43" fmla="*/ 174 h 191"/>
                <a:gd name="T44" fmla="*/ 286 w 286"/>
                <a:gd name="T45" fmla="*/ 54 h 191"/>
                <a:gd name="T46" fmla="*/ 285 w 286"/>
                <a:gd name="T47" fmla="*/ 5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6" h="191">
                  <a:moveTo>
                    <a:pt x="285" y="54"/>
                  </a:moveTo>
                  <a:cubicBezTo>
                    <a:pt x="281" y="32"/>
                    <a:pt x="262" y="12"/>
                    <a:pt x="234" y="0"/>
                  </a:cubicBezTo>
                  <a:cubicBezTo>
                    <a:pt x="186" y="82"/>
                    <a:pt x="186" y="82"/>
                    <a:pt x="186" y="82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4" y="43"/>
                    <a:pt x="186" y="39"/>
                    <a:pt x="186" y="34"/>
                  </a:cubicBezTo>
                  <a:cubicBezTo>
                    <a:pt x="186" y="26"/>
                    <a:pt x="180" y="20"/>
                    <a:pt x="172" y="20"/>
                  </a:cubicBezTo>
                  <a:cubicBezTo>
                    <a:pt x="165" y="20"/>
                    <a:pt x="158" y="26"/>
                    <a:pt x="158" y="34"/>
                  </a:cubicBezTo>
                  <a:cubicBezTo>
                    <a:pt x="158" y="39"/>
                    <a:pt x="161" y="43"/>
                    <a:pt x="165" y="45"/>
                  </a:cubicBezTo>
                  <a:cubicBezTo>
                    <a:pt x="159" y="82"/>
                    <a:pt x="159" y="82"/>
                    <a:pt x="159" y="82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3" y="12"/>
                    <a:pt x="64" y="32"/>
                    <a:pt x="60" y="54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68"/>
                    <a:pt x="59" y="68"/>
                    <a:pt x="59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72"/>
                    <a:pt x="2" y="76"/>
                    <a:pt x="2" y="80"/>
                  </a:cubicBezTo>
                  <a:cubicBezTo>
                    <a:pt x="2" y="90"/>
                    <a:pt x="1" y="100"/>
                    <a:pt x="0" y="110"/>
                  </a:cubicBezTo>
                  <a:cubicBezTo>
                    <a:pt x="59" y="110"/>
                    <a:pt x="59" y="110"/>
                    <a:pt x="59" y="110"/>
                  </a:cubicBezTo>
                  <a:cubicBezTo>
                    <a:pt x="59" y="174"/>
                    <a:pt x="59" y="174"/>
                    <a:pt x="59" y="174"/>
                  </a:cubicBezTo>
                  <a:cubicBezTo>
                    <a:pt x="59" y="174"/>
                    <a:pt x="59" y="174"/>
                    <a:pt x="59" y="174"/>
                  </a:cubicBezTo>
                  <a:cubicBezTo>
                    <a:pt x="65" y="184"/>
                    <a:pt x="113" y="191"/>
                    <a:pt x="173" y="191"/>
                  </a:cubicBezTo>
                  <a:cubicBezTo>
                    <a:pt x="232" y="191"/>
                    <a:pt x="280" y="184"/>
                    <a:pt x="286" y="174"/>
                  </a:cubicBezTo>
                  <a:cubicBezTo>
                    <a:pt x="286" y="174"/>
                    <a:pt x="286" y="174"/>
                    <a:pt x="286" y="174"/>
                  </a:cubicBezTo>
                  <a:cubicBezTo>
                    <a:pt x="286" y="54"/>
                    <a:pt x="286" y="54"/>
                    <a:pt x="286" y="54"/>
                  </a:cubicBezTo>
                  <a:lnTo>
                    <a:pt x="285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7" name="Freeform 250"/>
            <p:cNvSpPr>
              <a:spLocks noEditPoints="1"/>
            </p:cNvSpPr>
            <p:nvPr/>
          </p:nvSpPr>
          <p:spPr bwMode="auto">
            <a:xfrm>
              <a:off x="4593142" y="2114582"/>
              <a:ext cx="275818" cy="278102"/>
            </a:xfrm>
            <a:custGeom>
              <a:avLst/>
              <a:gdLst>
                <a:gd name="T0" fmla="*/ 205 w 409"/>
                <a:gd name="T1" fmla="*/ 0 h 412"/>
                <a:gd name="T2" fmla="*/ 0 w 409"/>
                <a:gd name="T3" fmla="*/ 206 h 412"/>
                <a:gd name="T4" fmla="*/ 205 w 409"/>
                <a:gd name="T5" fmla="*/ 412 h 412"/>
                <a:gd name="T6" fmla="*/ 409 w 409"/>
                <a:gd name="T7" fmla="*/ 206 h 412"/>
                <a:gd name="T8" fmla="*/ 205 w 409"/>
                <a:gd name="T9" fmla="*/ 0 h 412"/>
                <a:gd name="T10" fmla="*/ 205 w 409"/>
                <a:gd name="T11" fmla="*/ 363 h 412"/>
                <a:gd name="T12" fmla="*/ 49 w 409"/>
                <a:gd name="T13" fmla="*/ 206 h 412"/>
                <a:gd name="T14" fmla="*/ 205 w 409"/>
                <a:gd name="T15" fmla="*/ 49 h 412"/>
                <a:gd name="T16" fmla="*/ 360 w 409"/>
                <a:gd name="T17" fmla="*/ 206 h 412"/>
                <a:gd name="T18" fmla="*/ 205 w 409"/>
                <a:gd name="T19" fmla="*/ 363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9" h="412">
                  <a:moveTo>
                    <a:pt x="205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5" y="412"/>
                  </a:cubicBezTo>
                  <a:cubicBezTo>
                    <a:pt x="318" y="412"/>
                    <a:pt x="409" y="320"/>
                    <a:pt x="409" y="206"/>
                  </a:cubicBezTo>
                  <a:cubicBezTo>
                    <a:pt x="409" y="92"/>
                    <a:pt x="318" y="0"/>
                    <a:pt x="205" y="0"/>
                  </a:cubicBezTo>
                  <a:close/>
                  <a:moveTo>
                    <a:pt x="205" y="363"/>
                  </a:moveTo>
                  <a:cubicBezTo>
                    <a:pt x="119" y="363"/>
                    <a:pt x="49" y="293"/>
                    <a:pt x="49" y="206"/>
                  </a:cubicBezTo>
                  <a:cubicBezTo>
                    <a:pt x="49" y="120"/>
                    <a:pt x="119" y="49"/>
                    <a:pt x="205" y="49"/>
                  </a:cubicBezTo>
                  <a:cubicBezTo>
                    <a:pt x="291" y="49"/>
                    <a:pt x="360" y="120"/>
                    <a:pt x="360" y="206"/>
                  </a:cubicBezTo>
                  <a:cubicBezTo>
                    <a:pt x="360" y="293"/>
                    <a:pt x="291" y="363"/>
                    <a:pt x="205" y="3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8" name="Freeform 251"/>
            <p:cNvSpPr/>
            <p:nvPr/>
          </p:nvSpPr>
          <p:spPr bwMode="auto">
            <a:xfrm>
              <a:off x="4383281" y="2193673"/>
              <a:ext cx="205008" cy="128772"/>
            </a:xfrm>
            <a:custGeom>
              <a:avLst/>
              <a:gdLst>
                <a:gd name="T0" fmla="*/ 302 w 304"/>
                <a:gd name="T1" fmla="*/ 77 h 191"/>
                <a:gd name="T2" fmla="*/ 227 w 304"/>
                <a:gd name="T3" fmla="*/ 77 h 191"/>
                <a:gd name="T4" fmla="*/ 227 w 304"/>
                <a:gd name="T5" fmla="*/ 54 h 191"/>
                <a:gd name="T6" fmla="*/ 226 w 304"/>
                <a:gd name="T7" fmla="*/ 54 h 191"/>
                <a:gd name="T8" fmla="*/ 175 w 304"/>
                <a:gd name="T9" fmla="*/ 0 h 191"/>
                <a:gd name="T10" fmla="*/ 127 w 304"/>
                <a:gd name="T11" fmla="*/ 82 h 191"/>
                <a:gd name="T12" fmla="*/ 121 w 304"/>
                <a:gd name="T13" fmla="*/ 45 h 191"/>
                <a:gd name="T14" fmla="*/ 127 w 304"/>
                <a:gd name="T15" fmla="*/ 33 h 191"/>
                <a:gd name="T16" fmla="*/ 113 w 304"/>
                <a:gd name="T17" fmla="*/ 19 h 191"/>
                <a:gd name="T18" fmla="*/ 99 w 304"/>
                <a:gd name="T19" fmla="*/ 33 h 191"/>
                <a:gd name="T20" fmla="*/ 106 w 304"/>
                <a:gd name="T21" fmla="*/ 45 h 191"/>
                <a:gd name="T22" fmla="*/ 100 w 304"/>
                <a:gd name="T23" fmla="*/ 81 h 191"/>
                <a:gd name="T24" fmla="*/ 52 w 304"/>
                <a:gd name="T25" fmla="*/ 0 h 191"/>
                <a:gd name="T26" fmla="*/ 1 w 304"/>
                <a:gd name="T27" fmla="*/ 54 h 191"/>
                <a:gd name="T28" fmla="*/ 0 w 304"/>
                <a:gd name="T29" fmla="*/ 54 h 191"/>
                <a:gd name="T30" fmla="*/ 0 w 304"/>
                <a:gd name="T31" fmla="*/ 173 h 191"/>
                <a:gd name="T32" fmla="*/ 0 w 304"/>
                <a:gd name="T33" fmla="*/ 173 h 191"/>
                <a:gd name="T34" fmla="*/ 114 w 304"/>
                <a:gd name="T35" fmla="*/ 191 h 191"/>
                <a:gd name="T36" fmla="*/ 227 w 304"/>
                <a:gd name="T37" fmla="*/ 173 h 191"/>
                <a:gd name="T38" fmla="*/ 227 w 304"/>
                <a:gd name="T39" fmla="*/ 173 h 191"/>
                <a:gd name="T40" fmla="*/ 227 w 304"/>
                <a:gd name="T41" fmla="*/ 119 h 191"/>
                <a:gd name="T42" fmla="*/ 304 w 304"/>
                <a:gd name="T43" fmla="*/ 119 h 191"/>
                <a:gd name="T44" fmla="*/ 302 w 304"/>
                <a:gd name="T45" fmla="*/ 89 h 191"/>
                <a:gd name="T46" fmla="*/ 302 w 304"/>
                <a:gd name="T47" fmla="*/ 7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04" h="191">
                  <a:moveTo>
                    <a:pt x="302" y="77"/>
                  </a:moveTo>
                  <a:cubicBezTo>
                    <a:pt x="227" y="77"/>
                    <a:pt x="227" y="77"/>
                    <a:pt x="227" y="77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6" y="54"/>
                    <a:pt x="226" y="54"/>
                    <a:pt x="226" y="54"/>
                  </a:cubicBezTo>
                  <a:cubicBezTo>
                    <a:pt x="222" y="31"/>
                    <a:pt x="203" y="12"/>
                    <a:pt x="175" y="0"/>
                  </a:cubicBezTo>
                  <a:cubicBezTo>
                    <a:pt x="127" y="82"/>
                    <a:pt x="127" y="82"/>
                    <a:pt x="127" y="82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5" y="42"/>
                    <a:pt x="127" y="38"/>
                    <a:pt x="127" y="33"/>
                  </a:cubicBezTo>
                  <a:cubicBezTo>
                    <a:pt x="127" y="25"/>
                    <a:pt x="121" y="19"/>
                    <a:pt x="113" y="19"/>
                  </a:cubicBezTo>
                  <a:cubicBezTo>
                    <a:pt x="106" y="19"/>
                    <a:pt x="99" y="25"/>
                    <a:pt x="99" y="33"/>
                  </a:cubicBezTo>
                  <a:cubicBezTo>
                    <a:pt x="99" y="38"/>
                    <a:pt x="102" y="42"/>
                    <a:pt x="106" y="45"/>
                  </a:cubicBezTo>
                  <a:cubicBezTo>
                    <a:pt x="100" y="81"/>
                    <a:pt x="100" y="81"/>
                    <a:pt x="100" y="81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4" y="12"/>
                    <a:pt x="5" y="31"/>
                    <a:pt x="1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6" y="183"/>
                    <a:pt x="54" y="191"/>
                    <a:pt x="114" y="191"/>
                  </a:cubicBezTo>
                  <a:cubicBezTo>
                    <a:pt x="173" y="191"/>
                    <a:pt x="221" y="183"/>
                    <a:pt x="227" y="173"/>
                  </a:cubicBezTo>
                  <a:cubicBezTo>
                    <a:pt x="227" y="173"/>
                    <a:pt x="227" y="173"/>
                    <a:pt x="227" y="173"/>
                  </a:cubicBezTo>
                  <a:cubicBezTo>
                    <a:pt x="227" y="119"/>
                    <a:pt x="227" y="119"/>
                    <a:pt x="227" y="119"/>
                  </a:cubicBezTo>
                  <a:cubicBezTo>
                    <a:pt x="304" y="119"/>
                    <a:pt x="304" y="119"/>
                    <a:pt x="304" y="119"/>
                  </a:cubicBezTo>
                  <a:cubicBezTo>
                    <a:pt x="302" y="109"/>
                    <a:pt x="302" y="99"/>
                    <a:pt x="302" y="89"/>
                  </a:cubicBezTo>
                  <a:cubicBezTo>
                    <a:pt x="302" y="85"/>
                    <a:pt x="302" y="81"/>
                    <a:pt x="302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9" name="Freeform 252"/>
            <p:cNvSpPr/>
            <p:nvPr/>
          </p:nvSpPr>
          <p:spPr bwMode="auto">
            <a:xfrm>
              <a:off x="4681941" y="2398681"/>
              <a:ext cx="96508" cy="120778"/>
            </a:xfrm>
            <a:custGeom>
              <a:avLst/>
              <a:gdLst>
                <a:gd name="T0" fmla="*/ 73 w 143"/>
                <a:gd name="T1" fmla="*/ 1 h 179"/>
                <a:gd name="T2" fmla="*/ 52 w 143"/>
                <a:gd name="T3" fmla="*/ 0 h 179"/>
                <a:gd name="T4" fmla="*/ 52 w 143"/>
                <a:gd name="T5" fmla="*/ 24 h 179"/>
                <a:gd name="T6" fmla="*/ 11 w 143"/>
                <a:gd name="T7" fmla="*/ 82 h 179"/>
                <a:gd name="T8" fmla="*/ 3 w 143"/>
                <a:gd name="T9" fmla="*/ 108 h 179"/>
                <a:gd name="T10" fmla="*/ 19 w 143"/>
                <a:gd name="T11" fmla="*/ 126 h 179"/>
                <a:gd name="T12" fmla="*/ 73 w 143"/>
                <a:gd name="T13" fmla="*/ 179 h 179"/>
                <a:gd name="T14" fmla="*/ 125 w 143"/>
                <a:gd name="T15" fmla="*/ 126 h 179"/>
                <a:gd name="T16" fmla="*/ 140 w 143"/>
                <a:gd name="T17" fmla="*/ 108 h 179"/>
                <a:gd name="T18" fmla="*/ 132 w 143"/>
                <a:gd name="T19" fmla="*/ 82 h 179"/>
                <a:gd name="T20" fmla="*/ 95 w 143"/>
                <a:gd name="T21" fmla="*/ 26 h 179"/>
                <a:gd name="T22" fmla="*/ 95 w 143"/>
                <a:gd name="T23" fmla="*/ 0 h 179"/>
                <a:gd name="T24" fmla="*/ 73 w 143"/>
                <a:gd name="T25" fmla="*/ 1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3" h="179">
                  <a:moveTo>
                    <a:pt x="73" y="1"/>
                  </a:moveTo>
                  <a:cubicBezTo>
                    <a:pt x="66" y="1"/>
                    <a:pt x="59" y="1"/>
                    <a:pt x="52" y="0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30" y="33"/>
                    <a:pt x="13" y="55"/>
                    <a:pt x="11" y="82"/>
                  </a:cubicBezTo>
                  <a:cubicBezTo>
                    <a:pt x="3" y="85"/>
                    <a:pt x="0" y="97"/>
                    <a:pt x="3" y="108"/>
                  </a:cubicBezTo>
                  <a:cubicBezTo>
                    <a:pt x="5" y="119"/>
                    <a:pt x="12" y="126"/>
                    <a:pt x="19" y="126"/>
                  </a:cubicBezTo>
                  <a:cubicBezTo>
                    <a:pt x="30" y="153"/>
                    <a:pt x="51" y="179"/>
                    <a:pt x="73" y="179"/>
                  </a:cubicBezTo>
                  <a:cubicBezTo>
                    <a:pt x="96" y="179"/>
                    <a:pt x="115" y="153"/>
                    <a:pt x="125" y="126"/>
                  </a:cubicBezTo>
                  <a:cubicBezTo>
                    <a:pt x="131" y="125"/>
                    <a:pt x="138" y="118"/>
                    <a:pt x="140" y="108"/>
                  </a:cubicBezTo>
                  <a:cubicBezTo>
                    <a:pt x="143" y="97"/>
                    <a:pt x="140" y="85"/>
                    <a:pt x="132" y="82"/>
                  </a:cubicBezTo>
                  <a:cubicBezTo>
                    <a:pt x="130" y="57"/>
                    <a:pt x="116" y="35"/>
                    <a:pt x="95" y="26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88" y="1"/>
                    <a:pt x="80" y="1"/>
                    <a:pt x="7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0" name="Freeform 253"/>
            <p:cNvSpPr/>
            <p:nvPr/>
          </p:nvSpPr>
          <p:spPr bwMode="auto">
            <a:xfrm>
              <a:off x="4690792" y="2178255"/>
              <a:ext cx="83088" cy="151614"/>
            </a:xfrm>
            <a:custGeom>
              <a:avLst/>
              <a:gdLst>
                <a:gd name="T0" fmla="*/ 78 w 123"/>
                <a:gd name="T1" fmla="*/ 94 h 225"/>
                <a:gd name="T2" fmla="*/ 44 w 123"/>
                <a:gd name="T3" fmla="*/ 71 h 225"/>
                <a:gd name="T4" fmla="*/ 68 w 123"/>
                <a:gd name="T5" fmla="*/ 55 h 225"/>
                <a:gd name="T6" fmla="*/ 108 w 123"/>
                <a:gd name="T7" fmla="*/ 65 h 225"/>
                <a:gd name="T8" fmla="*/ 116 w 123"/>
                <a:gd name="T9" fmla="*/ 33 h 225"/>
                <a:gd name="T10" fmla="*/ 76 w 123"/>
                <a:gd name="T11" fmla="*/ 24 h 225"/>
                <a:gd name="T12" fmla="*/ 76 w 123"/>
                <a:gd name="T13" fmla="*/ 0 h 225"/>
                <a:gd name="T14" fmla="*/ 49 w 123"/>
                <a:gd name="T15" fmla="*/ 0 h 225"/>
                <a:gd name="T16" fmla="*/ 49 w 123"/>
                <a:gd name="T17" fmla="*/ 26 h 225"/>
                <a:gd name="T18" fmla="*/ 2 w 123"/>
                <a:gd name="T19" fmla="*/ 75 h 225"/>
                <a:gd name="T20" fmla="*/ 52 w 123"/>
                <a:gd name="T21" fmla="*/ 126 h 225"/>
                <a:gd name="T22" fmla="*/ 81 w 123"/>
                <a:gd name="T23" fmla="*/ 150 h 225"/>
                <a:gd name="T24" fmla="*/ 54 w 123"/>
                <a:gd name="T25" fmla="*/ 167 h 225"/>
                <a:gd name="T26" fmla="*/ 9 w 123"/>
                <a:gd name="T27" fmla="*/ 155 h 225"/>
                <a:gd name="T28" fmla="*/ 0 w 123"/>
                <a:gd name="T29" fmla="*/ 187 h 225"/>
                <a:gd name="T30" fmla="*/ 47 w 123"/>
                <a:gd name="T31" fmla="*/ 199 h 225"/>
                <a:gd name="T32" fmla="*/ 47 w 123"/>
                <a:gd name="T33" fmla="*/ 225 h 225"/>
                <a:gd name="T34" fmla="*/ 74 w 123"/>
                <a:gd name="T35" fmla="*/ 225 h 225"/>
                <a:gd name="T36" fmla="*/ 74 w 123"/>
                <a:gd name="T37" fmla="*/ 196 h 225"/>
                <a:gd name="T38" fmla="*/ 123 w 123"/>
                <a:gd name="T39" fmla="*/ 146 h 225"/>
                <a:gd name="T40" fmla="*/ 78 w 123"/>
                <a:gd name="T41" fmla="*/ 94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3" h="225">
                  <a:moveTo>
                    <a:pt x="78" y="94"/>
                  </a:moveTo>
                  <a:cubicBezTo>
                    <a:pt x="54" y="85"/>
                    <a:pt x="44" y="79"/>
                    <a:pt x="44" y="71"/>
                  </a:cubicBezTo>
                  <a:cubicBezTo>
                    <a:pt x="44" y="63"/>
                    <a:pt x="50" y="55"/>
                    <a:pt x="68" y="55"/>
                  </a:cubicBezTo>
                  <a:cubicBezTo>
                    <a:pt x="88" y="55"/>
                    <a:pt x="101" y="61"/>
                    <a:pt x="108" y="65"/>
                  </a:cubicBezTo>
                  <a:cubicBezTo>
                    <a:pt x="116" y="33"/>
                    <a:pt x="116" y="33"/>
                    <a:pt x="116" y="33"/>
                  </a:cubicBezTo>
                  <a:cubicBezTo>
                    <a:pt x="106" y="29"/>
                    <a:pt x="94" y="25"/>
                    <a:pt x="76" y="24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19" y="32"/>
                    <a:pt x="2" y="51"/>
                    <a:pt x="2" y="75"/>
                  </a:cubicBezTo>
                  <a:cubicBezTo>
                    <a:pt x="2" y="102"/>
                    <a:pt x="22" y="116"/>
                    <a:pt x="52" y="126"/>
                  </a:cubicBezTo>
                  <a:cubicBezTo>
                    <a:pt x="72" y="133"/>
                    <a:pt x="81" y="139"/>
                    <a:pt x="81" y="150"/>
                  </a:cubicBezTo>
                  <a:cubicBezTo>
                    <a:pt x="81" y="160"/>
                    <a:pt x="70" y="167"/>
                    <a:pt x="54" y="167"/>
                  </a:cubicBezTo>
                  <a:cubicBezTo>
                    <a:pt x="36" y="167"/>
                    <a:pt x="20" y="161"/>
                    <a:pt x="9" y="155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11" y="193"/>
                    <a:pt x="29" y="198"/>
                    <a:pt x="47" y="199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4" y="196"/>
                    <a:pt x="74" y="196"/>
                    <a:pt x="74" y="196"/>
                  </a:cubicBezTo>
                  <a:cubicBezTo>
                    <a:pt x="106" y="191"/>
                    <a:pt x="123" y="170"/>
                    <a:pt x="123" y="146"/>
                  </a:cubicBezTo>
                  <a:cubicBezTo>
                    <a:pt x="123" y="121"/>
                    <a:pt x="110" y="106"/>
                    <a:pt x="78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724634" y="3250808"/>
            <a:ext cx="246432" cy="369084"/>
            <a:chOff x="3212624" y="1881308"/>
            <a:chExt cx="436569" cy="653854"/>
          </a:xfrm>
          <a:solidFill>
            <a:schemeClr val="bg1"/>
          </a:solidFill>
        </p:grpSpPr>
        <p:sp>
          <p:nvSpPr>
            <p:cNvPr id="92" name="Freeform 256"/>
            <p:cNvSpPr>
              <a:spLocks noEditPoints="1"/>
            </p:cNvSpPr>
            <p:nvPr/>
          </p:nvSpPr>
          <p:spPr bwMode="auto">
            <a:xfrm>
              <a:off x="3339398" y="1881308"/>
              <a:ext cx="228706" cy="230705"/>
            </a:xfrm>
            <a:custGeom>
              <a:avLst/>
              <a:gdLst>
                <a:gd name="T0" fmla="*/ 170 w 339"/>
                <a:gd name="T1" fmla="*/ 342 h 342"/>
                <a:gd name="T2" fmla="*/ 339 w 339"/>
                <a:gd name="T3" fmla="*/ 171 h 342"/>
                <a:gd name="T4" fmla="*/ 170 w 339"/>
                <a:gd name="T5" fmla="*/ 0 h 342"/>
                <a:gd name="T6" fmla="*/ 0 w 339"/>
                <a:gd name="T7" fmla="*/ 171 h 342"/>
                <a:gd name="T8" fmla="*/ 170 w 339"/>
                <a:gd name="T9" fmla="*/ 342 h 342"/>
                <a:gd name="T10" fmla="*/ 170 w 339"/>
                <a:gd name="T11" fmla="*/ 41 h 342"/>
                <a:gd name="T12" fmla="*/ 298 w 339"/>
                <a:gd name="T13" fmla="*/ 171 h 342"/>
                <a:gd name="T14" fmla="*/ 170 w 339"/>
                <a:gd name="T15" fmla="*/ 301 h 342"/>
                <a:gd name="T16" fmla="*/ 41 w 339"/>
                <a:gd name="T17" fmla="*/ 171 h 342"/>
                <a:gd name="T18" fmla="*/ 170 w 339"/>
                <a:gd name="T19" fmla="*/ 41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9" h="342">
                  <a:moveTo>
                    <a:pt x="170" y="342"/>
                  </a:moveTo>
                  <a:cubicBezTo>
                    <a:pt x="263" y="342"/>
                    <a:pt x="339" y="265"/>
                    <a:pt x="339" y="171"/>
                  </a:cubicBezTo>
                  <a:cubicBezTo>
                    <a:pt x="339" y="77"/>
                    <a:pt x="263" y="0"/>
                    <a:pt x="170" y="0"/>
                  </a:cubicBezTo>
                  <a:cubicBezTo>
                    <a:pt x="76" y="0"/>
                    <a:pt x="0" y="77"/>
                    <a:pt x="0" y="171"/>
                  </a:cubicBezTo>
                  <a:cubicBezTo>
                    <a:pt x="0" y="265"/>
                    <a:pt x="76" y="342"/>
                    <a:pt x="170" y="342"/>
                  </a:cubicBezTo>
                  <a:close/>
                  <a:moveTo>
                    <a:pt x="170" y="41"/>
                  </a:moveTo>
                  <a:cubicBezTo>
                    <a:pt x="241" y="41"/>
                    <a:pt x="298" y="99"/>
                    <a:pt x="298" y="171"/>
                  </a:cubicBezTo>
                  <a:cubicBezTo>
                    <a:pt x="298" y="243"/>
                    <a:pt x="241" y="301"/>
                    <a:pt x="170" y="301"/>
                  </a:cubicBezTo>
                  <a:cubicBezTo>
                    <a:pt x="99" y="301"/>
                    <a:pt x="41" y="243"/>
                    <a:pt x="41" y="171"/>
                  </a:cubicBezTo>
                  <a:cubicBezTo>
                    <a:pt x="41" y="99"/>
                    <a:pt x="99" y="41"/>
                    <a:pt x="170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3" name="Freeform 257"/>
            <p:cNvSpPr/>
            <p:nvPr/>
          </p:nvSpPr>
          <p:spPr bwMode="auto">
            <a:xfrm>
              <a:off x="3417632" y="1933845"/>
              <a:ext cx="68812" cy="125631"/>
            </a:xfrm>
            <a:custGeom>
              <a:avLst/>
              <a:gdLst>
                <a:gd name="T0" fmla="*/ 45 w 102"/>
                <a:gd name="T1" fmla="*/ 138 h 186"/>
                <a:gd name="T2" fmla="*/ 7 w 102"/>
                <a:gd name="T3" fmla="*/ 128 h 186"/>
                <a:gd name="T4" fmla="*/ 0 w 102"/>
                <a:gd name="T5" fmla="*/ 155 h 186"/>
                <a:gd name="T6" fmla="*/ 39 w 102"/>
                <a:gd name="T7" fmla="*/ 165 h 186"/>
                <a:gd name="T8" fmla="*/ 39 w 102"/>
                <a:gd name="T9" fmla="*/ 186 h 186"/>
                <a:gd name="T10" fmla="*/ 62 w 102"/>
                <a:gd name="T11" fmla="*/ 186 h 186"/>
                <a:gd name="T12" fmla="*/ 62 w 102"/>
                <a:gd name="T13" fmla="*/ 163 h 186"/>
                <a:gd name="T14" fmla="*/ 102 w 102"/>
                <a:gd name="T15" fmla="*/ 121 h 186"/>
                <a:gd name="T16" fmla="*/ 64 w 102"/>
                <a:gd name="T17" fmla="*/ 78 h 186"/>
                <a:gd name="T18" fmla="*/ 37 w 102"/>
                <a:gd name="T19" fmla="*/ 59 h 186"/>
                <a:gd name="T20" fmla="*/ 56 w 102"/>
                <a:gd name="T21" fmla="*/ 46 h 186"/>
                <a:gd name="T22" fmla="*/ 89 w 102"/>
                <a:gd name="T23" fmla="*/ 54 h 186"/>
                <a:gd name="T24" fmla="*/ 96 w 102"/>
                <a:gd name="T25" fmla="*/ 28 h 186"/>
                <a:gd name="T26" fmla="*/ 63 w 102"/>
                <a:gd name="T27" fmla="*/ 20 h 186"/>
                <a:gd name="T28" fmla="*/ 63 w 102"/>
                <a:gd name="T29" fmla="*/ 0 h 186"/>
                <a:gd name="T30" fmla="*/ 40 w 102"/>
                <a:gd name="T31" fmla="*/ 0 h 186"/>
                <a:gd name="T32" fmla="*/ 40 w 102"/>
                <a:gd name="T33" fmla="*/ 22 h 186"/>
                <a:gd name="T34" fmla="*/ 2 w 102"/>
                <a:gd name="T35" fmla="*/ 62 h 186"/>
                <a:gd name="T36" fmla="*/ 43 w 102"/>
                <a:gd name="T37" fmla="*/ 104 h 186"/>
                <a:gd name="T38" fmla="*/ 67 w 102"/>
                <a:gd name="T39" fmla="*/ 124 h 186"/>
                <a:gd name="T40" fmla="*/ 45 w 102"/>
                <a:gd name="T41" fmla="*/ 13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86">
                  <a:moveTo>
                    <a:pt x="45" y="138"/>
                  </a:moveTo>
                  <a:cubicBezTo>
                    <a:pt x="30" y="138"/>
                    <a:pt x="17" y="133"/>
                    <a:pt x="7" y="128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9" y="160"/>
                    <a:pt x="24" y="164"/>
                    <a:pt x="39" y="165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62" y="186"/>
                    <a:pt x="62" y="186"/>
                    <a:pt x="62" y="186"/>
                  </a:cubicBezTo>
                  <a:cubicBezTo>
                    <a:pt x="62" y="163"/>
                    <a:pt x="62" y="163"/>
                    <a:pt x="62" y="163"/>
                  </a:cubicBezTo>
                  <a:cubicBezTo>
                    <a:pt x="88" y="158"/>
                    <a:pt x="102" y="141"/>
                    <a:pt x="102" y="121"/>
                  </a:cubicBezTo>
                  <a:cubicBezTo>
                    <a:pt x="102" y="100"/>
                    <a:pt x="91" y="88"/>
                    <a:pt x="64" y="78"/>
                  </a:cubicBezTo>
                  <a:cubicBezTo>
                    <a:pt x="45" y="71"/>
                    <a:pt x="37" y="66"/>
                    <a:pt x="37" y="59"/>
                  </a:cubicBezTo>
                  <a:cubicBezTo>
                    <a:pt x="37" y="52"/>
                    <a:pt x="41" y="46"/>
                    <a:pt x="56" y="46"/>
                  </a:cubicBezTo>
                  <a:cubicBezTo>
                    <a:pt x="73" y="46"/>
                    <a:pt x="83" y="51"/>
                    <a:pt x="89" y="54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88" y="24"/>
                    <a:pt x="78" y="21"/>
                    <a:pt x="63" y="2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16" y="26"/>
                    <a:pt x="2" y="42"/>
                    <a:pt x="2" y="62"/>
                  </a:cubicBezTo>
                  <a:cubicBezTo>
                    <a:pt x="2" y="85"/>
                    <a:pt x="18" y="96"/>
                    <a:pt x="43" y="104"/>
                  </a:cubicBezTo>
                  <a:cubicBezTo>
                    <a:pt x="60" y="110"/>
                    <a:pt x="67" y="115"/>
                    <a:pt x="67" y="124"/>
                  </a:cubicBezTo>
                  <a:cubicBezTo>
                    <a:pt x="67" y="133"/>
                    <a:pt x="58" y="138"/>
                    <a:pt x="45" y="1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4" name="Freeform 258"/>
            <p:cNvSpPr>
              <a:spLocks noEditPoints="1"/>
            </p:cNvSpPr>
            <p:nvPr/>
          </p:nvSpPr>
          <p:spPr bwMode="auto">
            <a:xfrm>
              <a:off x="3242890" y="2068898"/>
              <a:ext cx="139051" cy="140193"/>
            </a:xfrm>
            <a:custGeom>
              <a:avLst/>
              <a:gdLst>
                <a:gd name="T0" fmla="*/ 103 w 206"/>
                <a:gd name="T1" fmla="*/ 208 h 208"/>
                <a:gd name="T2" fmla="*/ 206 w 206"/>
                <a:gd name="T3" fmla="*/ 104 h 208"/>
                <a:gd name="T4" fmla="*/ 103 w 206"/>
                <a:gd name="T5" fmla="*/ 0 h 208"/>
                <a:gd name="T6" fmla="*/ 0 w 206"/>
                <a:gd name="T7" fmla="*/ 104 h 208"/>
                <a:gd name="T8" fmla="*/ 103 w 206"/>
                <a:gd name="T9" fmla="*/ 208 h 208"/>
                <a:gd name="T10" fmla="*/ 103 w 206"/>
                <a:gd name="T11" fmla="*/ 25 h 208"/>
                <a:gd name="T12" fmla="*/ 181 w 206"/>
                <a:gd name="T13" fmla="*/ 104 h 208"/>
                <a:gd name="T14" fmla="*/ 103 w 206"/>
                <a:gd name="T15" fmla="*/ 183 h 208"/>
                <a:gd name="T16" fmla="*/ 24 w 206"/>
                <a:gd name="T17" fmla="*/ 104 h 208"/>
                <a:gd name="T18" fmla="*/ 103 w 206"/>
                <a:gd name="T19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6" h="208">
                  <a:moveTo>
                    <a:pt x="103" y="208"/>
                  </a:moveTo>
                  <a:cubicBezTo>
                    <a:pt x="160" y="208"/>
                    <a:pt x="206" y="161"/>
                    <a:pt x="206" y="104"/>
                  </a:cubicBezTo>
                  <a:cubicBezTo>
                    <a:pt x="206" y="46"/>
                    <a:pt x="160" y="0"/>
                    <a:pt x="103" y="0"/>
                  </a:cubicBezTo>
                  <a:cubicBezTo>
                    <a:pt x="46" y="0"/>
                    <a:pt x="0" y="46"/>
                    <a:pt x="0" y="104"/>
                  </a:cubicBezTo>
                  <a:cubicBezTo>
                    <a:pt x="0" y="161"/>
                    <a:pt x="46" y="208"/>
                    <a:pt x="103" y="208"/>
                  </a:cubicBezTo>
                  <a:close/>
                  <a:moveTo>
                    <a:pt x="103" y="25"/>
                  </a:moveTo>
                  <a:cubicBezTo>
                    <a:pt x="146" y="25"/>
                    <a:pt x="181" y="60"/>
                    <a:pt x="181" y="104"/>
                  </a:cubicBezTo>
                  <a:cubicBezTo>
                    <a:pt x="181" y="147"/>
                    <a:pt x="146" y="183"/>
                    <a:pt x="103" y="183"/>
                  </a:cubicBezTo>
                  <a:cubicBezTo>
                    <a:pt x="60" y="183"/>
                    <a:pt x="24" y="147"/>
                    <a:pt x="24" y="104"/>
                  </a:cubicBezTo>
                  <a:cubicBezTo>
                    <a:pt x="24" y="60"/>
                    <a:pt x="60" y="25"/>
                    <a:pt x="10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5" name="Freeform 259"/>
            <p:cNvSpPr/>
            <p:nvPr/>
          </p:nvSpPr>
          <p:spPr bwMode="auto">
            <a:xfrm>
              <a:off x="3290288" y="2100592"/>
              <a:ext cx="41687" cy="76807"/>
            </a:xfrm>
            <a:custGeom>
              <a:avLst/>
              <a:gdLst>
                <a:gd name="T0" fmla="*/ 28 w 62"/>
                <a:gd name="T1" fmla="*/ 84 h 114"/>
                <a:gd name="T2" fmla="*/ 4 w 62"/>
                <a:gd name="T3" fmla="*/ 78 h 114"/>
                <a:gd name="T4" fmla="*/ 0 w 62"/>
                <a:gd name="T5" fmla="*/ 94 h 114"/>
                <a:gd name="T6" fmla="*/ 24 w 62"/>
                <a:gd name="T7" fmla="*/ 100 h 114"/>
                <a:gd name="T8" fmla="*/ 24 w 62"/>
                <a:gd name="T9" fmla="*/ 114 h 114"/>
                <a:gd name="T10" fmla="*/ 38 w 62"/>
                <a:gd name="T11" fmla="*/ 114 h 114"/>
                <a:gd name="T12" fmla="*/ 38 w 62"/>
                <a:gd name="T13" fmla="*/ 99 h 114"/>
                <a:gd name="T14" fmla="*/ 62 w 62"/>
                <a:gd name="T15" fmla="*/ 74 h 114"/>
                <a:gd name="T16" fmla="*/ 39 w 62"/>
                <a:gd name="T17" fmla="*/ 48 h 114"/>
                <a:gd name="T18" fmla="*/ 22 w 62"/>
                <a:gd name="T19" fmla="*/ 36 h 114"/>
                <a:gd name="T20" fmla="*/ 34 w 62"/>
                <a:gd name="T21" fmla="*/ 28 h 114"/>
                <a:gd name="T22" fmla="*/ 54 w 62"/>
                <a:gd name="T23" fmla="*/ 33 h 114"/>
                <a:gd name="T24" fmla="*/ 59 w 62"/>
                <a:gd name="T25" fmla="*/ 17 h 114"/>
                <a:gd name="T26" fmla="*/ 38 w 62"/>
                <a:gd name="T27" fmla="*/ 12 h 114"/>
                <a:gd name="T28" fmla="*/ 38 w 62"/>
                <a:gd name="T29" fmla="*/ 0 h 114"/>
                <a:gd name="T30" fmla="*/ 25 w 62"/>
                <a:gd name="T31" fmla="*/ 0 h 114"/>
                <a:gd name="T32" fmla="*/ 25 w 62"/>
                <a:gd name="T33" fmla="*/ 13 h 114"/>
                <a:gd name="T34" fmla="*/ 1 w 62"/>
                <a:gd name="T35" fmla="*/ 38 h 114"/>
                <a:gd name="T36" fmla="*/ 26 w 62"/>
                <a:gd name="T37" fmla="*/ 64 h 114"/>
                <a:gd name="T38" fmla="*/ 41 w 62"/>
                <a:gd name="T39" fmla="*/ 76 h 114"/>
                <a:gd name="T40" fmla="*/ 28 w 62"/>
                <a:gd name="T41" fmla="*/ 8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2" h="114">
                  <a:moveTo>
                    <a:pt x="28" y="84"/>
                  </a:moveTo>
                  <a:cubicBezTo>
                    <a:pt x="19" y="84"/>
                    <a:pt x="10" y="81"/>
                    <a:pt x="4" y="78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6" y="97"/>
                    <a:pt x="15" y="100"/>
                    <a:pt x="24" y="100"/>
                  </a:cubicBezTo>
                  <a:cubicBezTo>
                    <a:pt x="24" y="114"/>
                    <a:pt x="24" y="114"/>
                    <a:pt x="24" y="114"/>
                  </a:cubicBezTo>
                  <a:cubicBezTo>
                    <a:pt x="38" y="114"/>
                    <a:pt x="38" y="114"/>
                    <a:pt x="38" y="114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54" y="97"/>
                    <a:pt x="62" y="86"/>
                    <a:pt x="62" y="74"/>
                  </a:cubicBezTo>
                  <a:cubicBezTo>
                    <a:pt x="62" y="61"/>
                    <a:pt x="56" y="53"/>
                    <a:pt x="39" y="48"/>
                  </a:cubicBezTo>
                  <a:cubicBezTo>
                    <a:pt x="27" y="43"/>
                    <a:pt x="22" y="40"/>
                    <a:pt x="22" y="36"/>
                  </a:cubicBezTo>
                  <a:cubicBezTo>
                    <a:pt x="22" y="32"/>
                    <a:pt x="25" y="28"/>
                    <a:pt x="34" y="28"/>
                  </a:cubicBezTo>
                  <a:cubicBezTo>
                    <a:pt x="44" y="28"/>
                    <a:pt x="51" y="31"/>
                    <a:pt x="54" y="33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4" y="15"/>
                    <a:pt x="47" y="13"/>
                    <a:pt x="38" y="12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10" y="16"/>
                    <a:pt x="1" y="26"/>
                    <a:pt x="1" y="38"/>
                  </a:cubicBezTo>
                  <a:cubicBezTo>
                    <a:pt x="1" y="52"/>
                    <a:pt x="11" y="58"/>
                    <a:pt x="26" y="64"/>
                  </a:cubicBezTo>
                  <a:cubicBezTo>
                    <a:pt x="37" y="67"/>
                    <a:pt x="41" y="70"/>
                    <a:pt x="41" y="76"/>
                  </a:cubicBezTo>
                  <a:cubicBezTo>
                    <a:pt x="41" y="81"/>
                    <a:pt x="36" y="84"/>
                    <a:pt x="28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6" name="Freeform 260"/>
            <p:cNvSpPr/>
            <p:nvPr/>
          </p:nvSpPr>
          <p:spPr bwMode="auto">
            <a:xfrm>
              <a:off x="3430481" y="2157982"/>
              <a:ext cx="41972" cy="76235"/>
            </a:xfrm>
            <a:custGeom>
              <a:avLst/>
              <a:gdLst>
                <a:gd name="T0" fmla="*/ 37 w 62"/>
                <a:gd name="T1" fmla="*/ 113 h 113"/>
                <a:gd name="T2" fmla="*/ 37 w 62"/>
                <a:gd name="T3" fmla="*/ 99 h 113"/>
                <a:gd name="T4" fmla="*/ 62 w 62"/>
                <a:gd name="T5" fmla="*/ 73 h 113"/>
                <a:gd name="T6" fmla="*/ 39 w 62"/>
                <a:gd name="T7" fmla="*/ 47 h 113"/>
                <a:gd name="T8" fmla="*/ 22 w 62"/>
                <a:gd name="T9" fmla="*/ 35 h 113"/>
                <a:gd name="T10" fmla="*/ 34 w 62"/>
                <a:gd name="T11" fmla="*/ 27 h 113"/>
                <a:gd name="T12" fmla="*/ 54 w 62"/>
                <a:gd name="T13" fmla="*/ 32 h 113"/>
                <a:gd name="T14" fmla="*/ 58 w 62"/>
                <a:gd name="T15" fmla="*/ 16 h 113"/>
                <a:gd name="T16" fmla="*/ 38 w 62"/>
                <a:gd name="T17" fmla="*/ 12 h 113"/>
                <a:gd name="T18" fmla="*/ 38 w 62"/>
                <a:gd name="T19" fmla="*/ 0 h 113"/>
                <a:gd name="T20" fmla="*/ 24 w 62"/>
                <a:gd name="T21" fmla="*/ 0 h 113"/>
                <a:gd name="T22" fmla="*/ 24 w 62"/>
                <a:gd name="T23" fmla="*/ 13 h 113"/>
                <a:gd name="T24" fmla="*/ 1 w 62"/>
                <a:gd name="T25" fmla="*/ 37 h 113"/>
                <a:gd name="T26" fmla="*/ 26 w 62"/>
                <a:gd name="T27" fmla="*/ 63 h 113"/>
                <a:gd name="T28" fmla="*/ 40 w 62"/>
                <a:gd name="T29" fmla="*/ 75 h 113"/>
                <a:gd name="T30" fmla="*/ 27 w 62"/>
                <a:gd name="T31" fmla="*/ 84 h 113"/>
                <a:gd name="T32" fmla="*/ 4 w 62"/>
                <a:gd name="T33" fmla="*/ 77 h 113"/>
                <a:gd name="T34" fmla="*/ 0 w 62"/>
                <a:gd name="T35" fmla="*/ 94 h 113"/>
                <a:gd name="T36" fmla="*/ 23 w 62"/>
                <a:gd name="T37" fmla="*/ 100 h 113"/>
                <a:gd name="T38" fmla="*/ 23 w 62"/>
                <a:gd name="T39" fmla="*/ 113 h 113"/>
                <a:gd name="T40" fmla="*/ 37 w 62"/>
                <a:gd name="T41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2" h="113">
                  <a:moveTo>
                    <a:pt x="37" y="113"/>
                  </a:moveTo>
                  <a:cubicBezTo>
                    <a:pt x="37" y="99"/>
                    <a:pt x="37" y="99"/>
                    <a:pt x="37" y="99"/>
                  </a:cubicBezTo>
                  <a:cubicBezTo>
                    <a:pt x="53" y="96"/>
                    <a:pt x="62" y="85"/>
                    <a:pt x="62" y="73"/>
                  </a:cubicBezTo>
                  <a:cubicBezTo>
                    <a:pt x="62" y="60"/>
                    <a:pt x="55" y="53"/>
                    <a:pt x="39" y="47"/>
                  </a:cubicBezTo>
                  <a:cubicBezTo>
                    <a:pt x="27" y="43"/>
                    <a:pt x="22" y="40"/>
                    <a:pt x="22" y="35"/>
                  </a:cubicBezTo>
                  <a:cubicBezTo>
                    <a:pt x="22" y="31"/>
                    <a:pt x="25" y="27"/>
                    <a:pt x="34" y="27"/>
                  </a:cubicBezTo>
                  <a:cubicBezTo>
                    <a:pt x="44" y="27"/>
                    <a:pt x="50" y="30"/>
                    <a:pt x="54" y="32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3" y="14"/>
                    <a:pt x="47" y="12"/>
                    <a:pt x="38" y="12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9" y="16"/>
                    <a:pt x="1" y="25"/>
                    <a:pt x="1" y="37"/>
                  </a:cubicBezTo>
                  <a:cubicBezTo>
                    <a:pt x="1" y="51"/>
                    <a:pt x="11" y="58"/>
                    <a:pt x="26" y="63"/>
                  </a:cubicBezTo>
                  <a:cubicBezTo>
                    <a:pt x="36" y="66"/>
                    <a:pt x="40" y="70"/>
                    <a:pt x="40" y="75"/>
                  </a:cubicBezTo>
                  <a:cubicBezTo>
                    <a:pt x="40" y="80"/>
                    <a:pt x="35" y="84"/>
                    <a:pt x="27" y="84"/>
                  </a:cubicBezTo>
                  <a:cubicBezTo>
                    <a:pt x="18" y="84"/>
                    <a:pt x="10" y="81"/>
                    <a:pt x="4" y="77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5" y="97"/>
                    <a:pt x="14" y="99"/>
                    <a:pt x="23" y="100"/>
                  </a:cubicBezTo>
                  <a:cubicBezTo>
                    <a:pt x="23" y="113"/>
                    <a:pt x="23" y="113"/>
                    <a:pt x="23" y="113"/>
                  </a:cubicBezTo>
                  <a:lnTo>
                    <a:pt x="37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7" name="Freeform 261"/>
            <p:cNvSpPr>
              <a:spLocks noEditPoints="1"/>
            </p:cNvSpPr>
            <p:nvPr/>
          </p:nvSpPr>
          <p:spPr bwMode="auto">
            <a:xfrm>
              <a:off x="3520136" y="2077464"/>
              <a:ext cx="95937" cy="96508"/>
            </a:xfrm>
            <a:custGeom>
              <a:avLst/>
              <a:gdLst>
                <a:gd name="T0" fmla="*/ 0 w 142"/>
                <a:gd name="T1" fmla="*/ 71 h 143"/>
                <a:gd name="T2" fmla="*/ 71 w 142"/>
                <a:gd name="T3" fmla="*/ 143 h 143"/>
                <a:gd name="T4" fmla="*/ 142 w 142"/>
                <a:gd name="T5" fmla="*/ 71 h 143"/>
                <a:gd name="T6" fmla="*/ 71 w 142"/>
                <a:gd name="T7" fmla="*/ 0 h 143"/>
                <a:gd name="T8" fmla="*/ 0 w 142"/>
                <a:gd name="T9" fmla="*/ 71 h 143"/>
                <a:gd name="T10" fmla="*/ 125 w 142"/>
                <a:gd name="T11" fmla="*/ 71 h 143"/>
                <a:gd name="T12" fmla="*/ 71 w 142"/>
                <a:gd name="T13" fmla="*/ 126 h 143"/>
                <a:gd name="T14" fmla="*/ 17 w 142"/>
                <a:gd name="T15" fmla="*/ 71 h 143"/>
                <a:gd name="T16" fmla="*/ 71 w 142"/>
                <a:gd name="T17" fmla="*/ 17 h 143"/>
                <a:gd name="T18" fmla="*/ 125 w 142"/>
                <a:gd name="T19" fmla="*/ 71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143">
                  <a:moveTo>
                    <a:pt x="0" y="71"/>
                  </a:moveTo>
                  <a:cubicBezTo>
                    <a:pt x="0" y="111"/>
                    <a:pt x="32" y="143"/>
                    <a:pt x="71" y="143"/>
                  </a:cubicBezTo>
                  <a:cubicBezTo>
                    <a:pt x="110" y="143"/>
                    <a:pt x="142" y="111"/>
                    <a:pt x="142" y="71"/>
                  </a:cubicBezTo>
                  <a:cubicBezTo>
                    <a:pt x="142" y="32"/>
                    <a:pt x="110" y="0"/>
                    <a:pt x="71" y="0"/>
                  </a:cubicBezTo>
                  <a:cubicBezTo>
                    <a:pt x="32" y="0"/>
                    <a:pt x="0" y="32"/>
                    <a:pt x="0" y="71"/>
                  </a:cubicBezTo>
                  <a:close/>
                  <a:moveTo>
                    <a:pt x="125" y="71"/>
                  </a:moveTo>
                  <a:cubicBezTo>
                    <a:pt x="125" y="101"/>
                    <a:pt x="101" y="126"/>
                    <a:pt x="71" y="126"/>
                  </a:cubicBezTo>
                  <a:cubicBezTo>
                    <a:pt x="41" y="126"/>
                    <a:pt x="17" y="101"/>
                    <a:pt x="17" y="71"/>
                  </a:cubicBezTo>
                  <a:cubicBezTo>
                    <a:pt x="17" y="41"/>
                    <a:pt x="41" y="17"/>
                    <a:pt x="71" y="17"/>
                  </a:cubicBezTo>
                  <a:cubicBezTo>
                    <a:pt x="101" y="17"/>
                    <a:pt x="125" y="41"/>
                    <a:pt x="125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8" name="Freeform 262"/>
            <p:cNvSpPr/>
            <p:nvPr/>
          </p:nvSpPr>
          <p:spPr bwMode="auto">
            <a:xfrm>
              <a:off x="3553257" y="2099164"/>
              <a:ext cx="28267" cy="52537"/>
            </a:xfrm>
            <a:custGeom>
              <a:avLst/>
              <a:gdLst>
                <a:gd name="T0" fmla="*/ 16 w 42"/>
                <a:gd name="T1" fmla="*/ 0 h 78"/>
                <a:gd name="T2" fmla="*/ 16 w 42"/>
                <a:gd name="T3" fmla="*/ 9 h 78"/>
                <a:gd name="T4" fmla="*/ 0 w 42"/>
                <a:gd name="T5" fmla="*/ 26 h 78"/>
                <a:gd name="T6" fmla="*/ 17 w 42"/>
                <a:gd name="T7" fmla="*/ 44 h 78"/>
                <a:gd name="T8" fmla="*/ 28 w 42"/>
                <a:gd name="T9" fmla="*/ 52 h 78"/>
                <a:gd name="T10" fmla="*/ 18 w 42"/>
                <a:gd name="T11" fmla="*/ 58 h 78"/>
                <a:gd name="T12" fmla="*/ 3 w 42"/>
                <a:gd name="T13" fmla="*/ 54 h 78"/>
                <a:gd name="T14" fmla="*/ 0 w 42"/>
                <a:gd name="T15" fmla="*/ 65 h 78"/>
                <a:gd name="T16" fmla="*/ 16 w 42"/>
                <a:gd name="T17" fmla="*/ 69 h 78"/>
                <a:gd name="T18" fmla="*/ 16 w 42"/>
                <a:gd name="T19" fmla="*/ 78 h 78"/>
                <a:gd name="T20" fmla="*/ 25 w 42"/>
                <a:gd name="T21" fmla="*/ 78 h 78"/>
                <a:gd name="T22" fmla="*/ 25 w 42"/>
                <a:gd name="T23" fmla="*/ 69 h 78"/>
                <a:gd name="T24" fmla="*/ 42 w 42"/>
                <a:gd name="T25" fmla="*/ 51 h 78"/>
                <a:gd name="T26" fmla="*/ 26 w 42"/>
                <a:gd name="T27" fmla="*/ 33 h 78"/>
                <a:gd name="T28" fmla="*/ 15 w 42"/>
                <a:gd name="T29" fmla="*/ 25 h 78"/>
                <a:gd name="T30" fmla="*/ 23 w 42"/>
                <a:gd name="T31" fmla="*/ 19 h 78"/>
                <a:gd name="T32" fmla="*/ 37 w 42"/>
                <a:gd name="T33" fmla="*/ 23 h 78"/>
                <a:gd name="T34" fmla="*/ 40 w 42"/>
                <a:gd name="T35" fmla="*/ 12 h 78"/>
                <a:gd name="T36" fmla="*/ 26 w 42"/>
                <a:gd name="T37" fmla="*/ 9 h 78"/>
                <a:gd name="T38" fmla="*/ 26 w 42"/>
                <a:gd name="T39" fmla="*/ 0 h 78"/>
                <a:gd name="T40" fmla="*/ 16 w 42"/>
                <a:gd name="T4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2" h="78">
                  <a:moveTo>
                    <a:pt x="16" y="0"/>
                  </a:moveTo>
                  <a:cubicBezTo>
                    <a:pt x="16" y="9"/>
                    <a:pt x="16" y="9"/>
                    <a:pt x="16" y="9"/>
                  </a:cubicBezTo>
                  <a:cubicBezTo>
                    <a:pt x="6" y="11"/>
                    <a:pt x="0" y="18"/>
                    <a:pt x="0" y="26"/>
                  </a:cubicBezTo>
                  <a:cubicBezTo>
                    <a:pt x="0" y="36"/>
                    <a:pt x="7" y="40"/>
                    <a:pt x="17" y="44"/>
                  </a:cubicBezTo>
                  <a:cubicBezTo>
                    <a:pt x="25" y="46"/>
                    <a:pt x="28" y="49"/>
                    <a:pt x="28" y="52"/>
                  </a:cubicBezTo>
                  <a:cubicBezTo>
                    <a:pt x="28" y="56"/>
                    <a:pt x="24" y="58"/>
                    <a:pt x="18" y="58"/>
                  </a:cubicBezTo>
                  <a:cubicBezTo>
                    <a:pt x="12" y="58"/>
                    <a:pt x="7" y="56"/>
                    <a:pt x="3" y="5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3" y="67"/>
                    <a:pt x="10" y="69"/>
                    <a:pt x="16" y="69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36" y="67"/>
                    <a:pt x="42" y="59"/>
                    <a:pt x="42" y="51"/>
                  </a:cubicBezTo>
                  <a:cubicBezTo>
                    <a:pt x="42" y="42"/>
                    <a:pt x="38" y="37"/>
                    <a:pt x="26" y="33"/>
                  </a:cubicBezTo>
                  <a:cubicBezTo>
                    <a:pt x="18" y="30"/>
                    <a:pt x="15" y="28"/>
                    <a:pt x="15" y="25"/>
                  </a:cubicBezTo>
                  <a:cubicBezTo>
                    <a:pt x="15" y="22"/>
                    <a:pt x="17" y="19"/>
                    <a:pt x="23" y="19"/>
                  </a:cubicBezTo>
                  <a:cubicBezTo>
                    <a:pt x="30" y="19"/>
                    <a:pt x="34" y="22"/>
                    <a:pt x="37" y="23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6" y="10"/>
                    <a:pt x="32" y="9"/>
                    <a:pt x="26" y="9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99" name="Freeform 263"/>
            <p:cNvSpPr/>
            <p:nvPr/>
          </p:nvSpPr>
          <p:spPr bwMode="auto">
            <a:xfrm>
              <a:off x="3382512" y="2125432"/>
              <a:ext cx="139051" cy="107929"/>
            </a:xfrm>
            <a:custGeom>
              <a:avLst/>
              <a:gdLst>
                <a:gd name="T0" fmla="*/ 190 w 206"/>
                <a:gd name="T1" fmla="*/ 160 h 160"/>
                <a:gd name="T2" fmla="*/ 206 w 206"/>
                <a:gd name="T3" fmla="*/ 104 h 160"/>
                <a:gd name="T4" fmla="*/ 103 w 206"/>
                <a:gd name="T5" fmla="*/ 0 h 160"/>
                <a:gd name="T6" fmla="*/ 0 w 206"/>
                <a:gd name="T7" fmla="*/ 104 h 160"/>
                <a:gd name="T8" fmla="*/ 17 w 206"/>
                <a:gd name="T9" fmla="*/ 160 h 160"/>
                <a:gd name="T10" fmla="*/ 48 w 206"/>
                <a:gd name="T11" fmla="*/ 160 h 160"/>
                <a:gd name="T12" fmla="*/ 25 w 206"/>
                <a:gd name="T13" fmla="*/ 104 h 160"/>
                <a:gd name="T14" fmla="*/ 103 w 206"/>
                <a:gd name="T15" fmla="*/ 25 h 160"/>
                <a:gd name="T16" fmla="*/ 182 w 206"/>
                <a:gd name="T17" fmla="*/ 104 h 160"/>
                <a:gd name="T18" fmla="*/ 158 w 206"/>
                <a:gd name="T19" fmla="*/ 160 h 160"/>
                <a:gd name="T20" fmla="*/ 190 w 206"/>
                <a:gd name="T21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6" h="160">
                  <a:moveTo>
                    <a:pt x="190" y="160"/>
                  </a:moveTo>
                  <a:cubicBezTo>
                    <a:pt x="200" y="144"/>
                    <a:pt x="206" y="125"/>
                    <a:pt x="206" y="104"/>
                  </a:cubicBezTo>
                  <a:cubicBezTo>
                    <a:pt x="206" y="47"/>
                    <a:pt x="160" y="0"/>
                    <a:pt x="103" y="0"/>
                  </a:cubicBezTo>
                  <a:cubicBezTo>
                    <a:pt x="46" y="0"/>
                    <a:pt x="0" y="47"/>
                    <a:pt x="0" y="104"/>
                  </a:cubicBezTo>
                  <a:cubicBezTo>
                    <a:pt x="0" y="125"/>
                    <a:pt x="6" y="144"/>
                    <a:pt x="17" y="160"/>
                  </a:cubicBezTo>
                  <a:cubicBezTo>
                    <a:pt x="48" y="160"/>
                    <a:pt x="48" y="160"/>
                    <a:pt x="48" y="160"/>
                  </a:cubicBezTo>
                  <a:cubicBezTo>
                    <a:pt x="34" y="146"/>
                    <a:pt x="25" y="126"/>
                    <a:pt x="25" y="104"/>
                  </a:cubicBezTo>
                  <a:cubicBezTo>
                    <a:pt x="25" y="60"/>
                    <a:pt x="60" y="25"/>
                    <a:pt x="103" y="25"/>
                  </a:cubicBezTo>
                  <a:cubicBezTo>
                    <a:pt x="146" y="25"/>
                    <a:pt x="182" y="60"/>
                    <a:pt x="182" y="104"/>
                  </a:cubicBezTo>
                  <a:cubicBezTo>
                    <a:pt x="182" y="126"/>
                    <a:pt x="173" y="146"/>
                    <a:pt x="158" y="160"/>
                  </a:cubicBezTo>
                  <a:lnTo>
                    <a:pt x="190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0" name="Freeform 264"/>
            <p:cNvSpPr>
              <a:spLocks noEditPoints="1"/>
            </p:cNvSpPr>
            <p:nvPr/>
          </p:nvSpPr>
          <p:spPr bwMode="auto">
            <a:xfrm>
              <a:off x="3212624" y="2239643"/>
              <a:ext cx="436569" cy="47112"/>
            </a:xfrm>
            <a:custGeom>
              <a:avLst/>
              <a:gdLst>
                <a:gd name="T0" fmla="*/ 608 w 647"/>
                <a:gd name="T1" fmla="*/ 0 h 70"/>
                <a:gd name="T2" fmla="*/ 39 w 647"/>
                <a:gd name="T3" fmla="*/ 0 h 70"/>
                <a:gd name="T4" fmla="*/ 0 w 647"/>
                <a:gd name="T5" fmla="*/ 18 h 70"/>
                <a:gd name="T6" fmla="*/ 0 w 647"/>
                <a:gd name="T7" fmla="*/ 51 h 70"/>
                <a:gd name="T8" fmla="*/ 39 w 647"/>
                <a:gd name="T9" fmla="*/ 70 h 70"/>
                <a:gd name="T10" fmla="*/ 608 w 647"/>
                <a:gd name="T11" fmla="*/ 70 h 70"/>
                <a:gd name="T12" fmla="*/ 647 w 647"/>
                <a:gd name="T13" fmla="*/ 51 h 70"/>
                <a:gd name="T14" fmla="*/ 647 w 647"/>
                <a:gd name="T15" fmla="*/ 18 h 70"/>
                <a:gd name="T16" fmla="*/ 608 w 647"/>
                <a:gd name="T17" fmla="*/ 0 h 70"/>
                <a:gd name="T18" fmla="*/ 84 w 647"/>
                <a:gd name="T19" fmla="*/ 56 h 70"/>
                <a:gd name="T20" fmla="*/ 39 w 647"/>
                <a:gd name="T21" fmla="*/ 56 h 70"/>
                <a:gd name="T22" fmla="*/ 30 w 647"/>
                <a:gd name="T23" fmla="*/ 51 h 70"/>
                <a:gd name="T24" fmla="*/ 30 w 647"/>
                <a:gd name="T25" fmla="*/ 18 h 70"/>
                <a:gd name="T26" fmla="*/ 39 w 647"/>
                <a:gd name="T27" fmla="*/ 14 h 70"/>
                <a:gd name="T28" fmla="*/ 84 w 647"/>
                <a:gd name="T29" fmla="*/ 14 h 70"/>
                <a:gd name="T30" fmla="*/ 75 w 647"/>
                <a:gd name="T31" fmla="*/ 18 h 70"/>
                <a:gd name="T32" fmla="*/ 75 w 647"/>
                <a:gd name="T33" fmla="*/ 51 h 70"/>
                <a:gd name="T34" fmla="*/ 84 w 647"/>
                <a:gd name="T35" fmla="*/ 5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7" h="70">
                  <a:moveTo>
                    <a:pt x="608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9"/>
                    <a:pt x="0" y="18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61"/>
                    <a:pt x="18" y="70"/>
                    <a:pt x="39" y="70"/>
                  </a:cubicBezTo>
                  <a:cubicBezTo>
                    <a:pt x="608" y="70"/>
                    <a:pt x="608" y="70"/>
                    <a:pt x="608" y="70"/>
                  </a:cubicBezTo>
                  <a:cubicBezTo>
                    <a:pt x="630" y="70"/>
                    <a:pt x="647" y="61"/>
                    <a:pt x="647" y="51"/>
                  </a:cubicBezTo>
                  <a:cubicBezTo>
                    <a:pt x="647" y="18"/>
                    <a:pt x="647" y="18"/>
                    <a:pt x="647" y="18"/>
                  </a:cubicBezTo>
                  <a:cubicBezTo>
                    <a:pt x="647" y="9"/>
                    <a:pt x="630" y="0"/>
                    <a:pt x="608" y="0"/>
                  </a:cubicBezTo>
                  <a:close/>
                  <a:moveTo>
                    <a:pt x="84" y="56"/>
                  </a:moveTo>
                  <a:cubicBezTo>
                    <a:pt x="39" y="56"/>
                    <a:pt x="39" y="56"/>
                    <a:pt x="39" y="56"/>
                  </a:cubicBezTo>
                  <a:cubicBezTo>
                    <a:pt x="34" y="56"/>
                    <a:pt x="30" y="54"/>
                    <a:pt x="30" y="51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6"/>
                    <a:pt x="34" y="14"/>
                    <a:pt x="39" y="14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79" y="14"/>
                    <a:pt x="75" y="16"/>
                    <a:pt x="75" y="18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54"/>
                    <a:pt x="79" y="56"/>
                    <a:pt x="8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1" name="Freeform 265"/>
            <p:cNvSpPr>
              <a:spLocks noEditPoints="1"/>
            </p:cNvSpPr>
            <p:nvPr/>
          </p:nvSpPr>
          <p:spPr bwMode="auto">
            <a:xfrm>
              <a:off x="3234896" y="2294749"/>
              <a:ext cx="400593" cy="240413"/>
            </a:xfrm>
            <a:custGeom>
              <a:avLst/>
              <a:gdLst>
                <a:gd name="T0" fmla="*/ 0 w 594"/>
                <a:gd name="T1" fmla="*/ 297 h 356"/>
                <a:gd name="T2" fmla="*/ 59 w 594"/>
                <a:gd name="T3" fmla="*/ 356 h 356"/>
                <a:gd name="T4" fmla="*/ 534 w 594"/>
                <a:gd name="T5" fmla="*/ 356 h 356"/>
                <a:gd name="T6" fmla="*/ 594 w 594"/>
                <a:gd name="T7" fmla="*/ 297 h 356"/>
                <a:gd name="T8" fmla="*/ 594 w 594"/>
                <a:gd name="T9" fmla="*/ 0 h 356"/>
                <a:gd name="T10" fmla="*/ 0 w 594"/>
                <a:gd name="T11" fmla="*/ 0 h 356"/>
                <a:gd name="T12" fmla="*/ 0 w 594"/>
                <a:gd name="T13" fmla="*/ 297 h 356"/>
                <a:gd name="T14" fmla="*/ 35 w 594"/>
                <a:gd name="T15" fmla="*/ 35 h 356"/>
                <a:gd name="T16" fmla="*/ 70 w 594"/>
                <a:gd name="T17" fmla="*/ 35 h 356"/>
                <a:gd name="T18" fmla="*/ 70 w 594"/>
                <a:gd name="T19" fmla="*/ 297 h 356"/>
                <a:gd name="T20" fmla="*/ 94 w 594"/>
                <a:gd name="T21" fmla="*/ 321 h 356"/>
                <a:gd name="T22" fmla="*/ 59 w 594"/>
                <a:gd name="T23" fmla="*/ 321 h 356"/>
                <a:gd name="T24" fmla="*/ 35 w 594"/>
                <a:gd name="T25" fmla="*/ 297 h 356"/>
                <a:gd name="T26" fmla="*/ 35 w 594"/>
                <a:gd name="T27" fmla="*/ 35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4" h="356">
                  <a:moveTo>
                    <a:pt x="0" y="297"/>
                  </a:moveTo>
                  <a:cubicBezTo>
                    <a:pt x="0" y="330"/>
                    <a:pt x="27" y="356"/>
                    <a:pt x="59" y="356"/>
                  </a:cubicBezTo>
                  <a:cubicBezTo>
                    <a:pt x="534" y="356"/>
                    <a:pt x="534" y="356"/>
                    <a:pt x="534" y="356"/>
                  </a:cubicBezTo>
                  <a:cubicBezTo>
                    <a:pt x="567" y="356"/>
                    <a:pt x="594" y="330"/>
                    <a:pt x="594" y="297"/>
                  </a:cubicBezTo>
                  <a:cubicBezTo>
                    <a:pt x="594" y="0"/>
                    <a:pt x="594" y="0"/>
                    <a:pt x="59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97"/>
                  </a:lnTo>
                  <a:close/>
                  <a:moveTo>
                    <a:pt x="35" y="35"/>
                  </a:moveTo>
                  <a:cubicBezTo>
                    <a:pt x="70" y="35"/>
                    <a:pt x="70" y="35"/>
                    <a:pt x="70" y="35"/>
                  </a:cubicBezTo>
                  <a:cubicBezTo>
                    <a:pt x="70" y="297"/>
                    <a:pt x="70" y="297"/>
                    <a:pt x="70" y="297"/>
                  </a:cubicBezTo>
                  <a:cubicBezTo>
                    <a:pt x="70" y="310"/>
                    <a:pt x="81" y="321"/>
                    <a:pt x="94" y="321"/>
                  </a:cubicBezTo>
                  <a:cubicBezTo>
                    <a:pt x="59" y="321"/>
                    <a:pt x="59" y="321"/>
                    <a:pt x="59" y="321"/>
                  </a:cubicBezTo>
                  <a:cubicBezTo>
                    <a:pt x="46" y="321"/>
                    <a:pt x="35" y="310"/>
                    <a:pt x="35" y="297"/>
                  </a:cubicBezTo>
                  <a:lnTo>
                    <a:pt x="3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8098912" y="3238947"/>
            <a:ext cx="362475" cy="342006"/>
            <a:chOff x="3098700" y="5569159"/>
            <a:chExt cx="642147" cy="605886"/>
          </a:xfrm>
          <a:solidFill>
            <a:schemeClr val="bg1"/>
          </a:solidFill>
        </p:grpSpPr>
        <p:sp>
          <p:nvSpPr>
            <p:cNvPr id="103" name="Freeform 349"/>
            <p:cNvSpPr/>
            <p:nvPr/>
          </p:nvSpPr>
          <p:spPr bwMode="auto">
            <a:xfrm>
              <a:off x="3119543" y="5569159"/>
              <a:ext cx="621304" cy="392027"/>
            </a:xfrm>
            <a:custGeom>
              <a:avLst/>
              <a:gdLst>
                <a:gd name="T0" fmla="*/ 880 w 921"/>
                <a:gd name="T1" fmla="*/ 447 h 581"/>
                <a:gd name="T2" fmla="*/ 879 w 921"/>
                <a:gd name="T3" fmla="*/ 427 h 581"/>
                <a:gd name="T4" fmla="*/ 431 w 921"/>
                <a:gd name="T5" fmla="*/ 0 h 581"/>
                <a:gd name="T6" fmla="*/ 3 w 921"/>
                <a:gd name="T7" fmla="*/ 317 h 581"/>
                <a:gd name="T8" fmla="*/ 0 w 921"/>
                <a:gd name="T9" fmla="*/ 326 h 581"/>
                <a:gd name="T10" fmla="*/ 108 w 921"/>
                <a:gd name="T11" fmla="*/ 326 h 581"/>
                <a:gd name="T12" fmla="*/ 109 w 921"/>
                <a:gd name="T13" fmla="*/ 322 h 581"/>
                <a:gd name="T14" fmla="*/ 431 w 921"/>
                <a:gd name="T15" fmla="*/ 102 h 581"/>
                <a:gd name="T16" fmla="*/ 776 w 921"/>
                <a:gd name="T17" fmla="*/ 424 h 581"/>
                <a:gd name="T18" fmla="*/ 778 w 921"/>
                <a:gd name="T19" fmla="*/ 447 h 581"/>
                <a:gd name="T20" fmla="*/ 729 w 921"/>
                <a:gd name="T21" fmla="*/ 447 h 581"/>
                <a:gd name="T22" fmla="*/ 826 w 921"/>
                <a:gd name="T23" fmla="*/ 581 h 581"/>
                <a:gd name="T24" fmla="*/ 921 w 921"/>
                <a:gd name="T25" fmla="*/ 447 h 581"/>
                <a:gd name="T26" fmla="*/ 880 w 921"/>
                <a:gd name="T27" fmla="*/ 447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1" h="581">
                  <a:moveTo>
                    <a:pt x="880" y="447"/>
                  </a:moveTo>
                  <a:cubicBezTo>
                    <a:pt x="879" y="427"/>
                    <a:pt x="879" y="427"/>
                    <a:pt x="879" y="427"/>
                  </a:cubicBezTo>
                  <a:cubicBezTo>
                    <a:pt x="867" y="187"/>
                    <a:pt x="670" y="0"/>
                    <a:pt x="431" y="0"/>
                  </a:cubicBezTo>
                  <a:cubicBezTo>
                    <a:pt x="236" y="0"/>
                    <a:pt x="60" y="130"/>
                    <a:pt x="3" y="317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108" y="326"/>
                    <a:pt x="108" y="326"/>
                    <a:pt x="108" y="326"/>
                  </a:cubicBezTo>
                  <a:cubicBezTo>
                    <a:pt x="109" y="322"/>
                    <a:pt x="109" y="322"/>
                    <a:pt x="109" y="322"/>
                  </a:cubicBezTo>
                  <a:cubicBezTo>
                    <a:pt x="162" y="188"/>
                    <a:pt x="288" y="102"/>
                    <a:pt x="431" y="102"/>
                  </a:cubicBezTo>
                  <a:cubicBezTo>
                    <a:pt x="612" y="102"/>
                    <a:pt x="763" y="244"/>
                    <a:pt x="776" y="424"/>
                  </a:cubicBezTo>
                  <a:cubicBezTo>
                    <a:pt x="778" y="447"/>
                    <a:pt x="778" y="447"/>
                    <a:pt x="778" y="447"/>
                  </a:cubicBezTo>
                  <a:cubicBezTo>
                    <a:pt x="729" y="447"/>
                    <a:pt x="729" y="447"/>
                    <a:pt x="729" y="447"/>
                  </a:cubicBezTo>
                  <a:cubicBezTo>
                    <a:pt x="826" y="581"/>
                    <a:pt x="826" y="581"/>
                    <a:pt x="826" y="581"/>
                  </a:cubicBezTo>
                  <a:cubicBezTo>
                    <a:pt x="921" y="447"/>
                    <a:pt x="921" y="447"/>
                    <a:pt x="921" y="447"/>
                  </a:cubicBezTo>
                  <a:lnTo>
                    <a:pt x="880" y="4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4" name="Freeform 350"/>
            <p:cNvSpPr/>
            <p:nvPr/>
          </p:nvSpPr>
          <p:spPr bwMode="auto">
            <a:xfrm>
              <a:off x="3098700" y="5880953"/>
              <a:ext cx="565341" cy="294092"/>
            </a:xfrm>
            <a:custGeom>
              <a:avLst/>
              <a:gdLst>
                <a:gd name="T0" fmla="*/ 704 w 838"/>
                <a:gd name="T1" fmla="*/ 235 h 436"/>
                <a:gd name="T2" fmla="*/ 462 w 838"/>
                <a:gd name="T3" fmla="*/ 334 h 436"/>
                <a:gd name="T4" fmla="*/ 166 w 838"/>
                <a:gd name="T5" fmla="*/ 166 h 436"/>
                <a:gd name="T6" fmla="*/ 147 w 838"/>
                <a:gd name="T7" fmla="*/ 134 h 436"/>
                <a:gd name="T8" fmla="*/ 192 w 838"/>
                <a:gd name="T9" fmla="*/ 134 h 436"/>
                <a:gd name="T10" fmla="*/ 95 w 838"/>
                <a:gd name="T11" fmla="*/ 0 h 436"/>
                <a:gd name="T12" fmla="*/ 0 w 838"/>
                <a:gd name="T13" fmla="*/ 134 h 436"/>
                <a:gd name="T14" fmla="*/ 38 w 838"/>
                <a:gd name="T15" fmla="*/ 134 h 436"/>
                <a:gd name="T16" fmla="*/ 43 w 838"/>
                <a:gd name="T17" fmla="*/ 147 h 436"/>
                <a:gd name="T18" fmla="*/ 462 w 838"/>
                <a:gd name="T19" fmla="*/ 436 h 436"/>
                <a:gd name="T20" fmla="*/ 830 w 838"/>
                <a:gd name="T21" fmla="*/ 244 h 436"/>
                <a:gd name="T22" fmla="*/ 838 w 838"/>
                <a:gd name="T23" fmla="*/ 233 h 436"/>
                <a:gd name="T24" fmla="*/ 706 w 838"/>
                <a:gd name="T25" fmla="*/ 233 h 436"/>
                <a:gd name="T26" fmla="*/ 704 w 838"/>
                <a:gd name="T27" fmla="*/ 235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8" h="436">
                  <a:moveTo>
                    <a:pt x="704" y="235"/>
                  </a:moveTo>
                  <a:cubicBezTo>
                    <a:pt x="640" y="298"/>
                    <a:pt x="551" y="334"/>
                    <a:pt x="462" y="334"/>
                  </a:cubicBezTo>
                  <a:cubicBezTo>
                    <a:pt x="342" y="334"/>
                    <a:pt x="228" y="270"/>
                    <a:pt x="166" y="166"/>
                  </a:cubicBezTo>
                  <a:cubicBezTo>
                    <a:pt x="147" y="134"/>
                    <a:pt x="147" y="134"/>
                    <a:pt x="147" y="134"/>
                  </a:cubicBezTo>
                  <a:cubicBezTo>
                    <a:pt x="192" y="134"/>
                    <a:pt x="192" y="134"/>
                    <a:pt x="192" y="134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109" y="320"/>
                    <a:pt x="278" y="436"/>
                    <a:pt x="462" y="436"/>
                  </a:cubicBezTo>
                  <a:cubicBezTo>
                    <a:pt x="609" y="436"/>
                    <a:pt x="746" y="364"/>
                    <a:pt x="830" y="244"/>
                  </a:cubicBezTo>
                  <a:cubicBezTo>
                    <a:pt x="838" y="233"/>
                    <a:pt x="838" y="233"/>
                    <a:pt x="838" y="233"/>
                  </a:cubicBezTo>
                  <a:cubicBezTo>
                    <a:pt x="706" y="233"/>
                    <a:pt x="706" y="233"/>
                    <a:pt x="706" y="233"/>
                  </a:cubicBezTo>
                  <a:lnTo>
                    <a:pt x="704" y="2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5" name="Freeform 351"/>
            <p:cNvSpPr>
              <a:spLocks noEditPoints="1"/>
            </p:cNvSpPr>
            <p:nvPr/>
          </p:nvSpPr>
          <p:spPr bwMode="auto">
            <a:xfrm>
              <a:off x="3217193" y="5689366"/>
              <a:ext cx="380606" cy="371184"/>
            </a:xfrm>
            <a:custGeom>
              <a:avLst/>
              <a:gdLst>
                <a:gd name="T0" fmla="*/ 0 w 564"/>
                <a:gd name="T1" fmla="*/ 227 h 550"/>
                <a:gd name="T2" fmla="*/ 0 w 564"/>
                <a:gd name="T3" fmla="*/ 327 h 550"/>
                <a:gd name="T4" fmla="*/ 46 w 564"/>
                <a:gd name="T5" fmla="*/ 327 h 550"/>
                <a:gd name="T6" fmla="*/ 80 w 564"/>
                <a:gd name="T7" fmla="*/ 407 h 550"/>
                <a:gd name="T8" fmla="*/ 48 w 564"/>
                <a:gd name="T9" fmla="*/ 439 h 550"/>
                <a:gd name="T10" fmla="*/ 119 w 564"/>
                <a:gd name="T11" fmla="*/ 510 h 550"/>
                <a:gd name="T12" fmla="*/ 151 w 564"/>
                <a:gd name="T13" fmla="*/ 478 h 550"/>
                <a:gd name="T14" fmla="*/ 230 w 564"/>
                <a:gd name="T15" fmla="*/ 511 h 550"/>
                <a:gd name="T16" fmla="*/ 230 w 564"/>
                <a:gd name="T17" fmla="*/ 550 h 550"/>
                <a:gd name="T18" fmla="*/ 330 w 564"/>
                <a:gd name="T19" fmla="*/ 550 h 550"/>
                <a:gd name="T20" fmla="*/ 330 w 564"/>
                <a:gd name="T21" fmla="*/ 512 h 550"/>
                <a:gd name="T22" fmla="*/ 414 w 564"/>
                <a:gd name="T23" fmla="*/ 478 h 550"/>
                <a:gd name="T24" fmla="*/ 444 w 564"/>
                <a:gd name="T25" fmla="*/ 509 h 550"/>
                <a:gd name="T26" fmla="*/ 515 w 564"/>
                <a:gd name="T27" fmla="*/ 438 h 550"/>
                <a:gd name="T28" fmla="*/ 485 w 564"/>
                <a:gd name="T29" fmla="*/ 408 h 550"/>
                <a:gd name="T30" fmla="*/ 520 w 564"/>
                <a:gd name="T31" fmla="*/ 327 h 550"/>
                <a:gd name="T32" fmla="*/ 564 w 564"/>
                <a:gd name="T33" fmla="*/ 327 h 550"/>
                <a:gd name="T34" fmla="*/ 564 w 564"/>
                <a:gd name="T35" fmla="*/ 227 h 550"/>
                <a:gd name="T36" fmla="*/ 521 w 564"/>
                <a:gd name="T37" fmla="*/ 227 h 550"/>
                <a:gd name="T38" fmla="*/ 486 w 564"/>
                <a:gd name="T39" fmla="*/ 143 h 550"/>
                <a:gd name="T40" fmla="*/ 518 w 564"/>
                <a:gd name="T41" fmla="*/ 111 h 550"/>
                <a:gd name="T42" fmla="*/ 447 w 564"/>
                <a:gd name="T43" fmla="*/ 40 h 550"/>
                <a:gd name="T44" fmla="*/ 415 w 564"/>
                <a:gd name="T45" fmla="*/ 72 h 550"/>
                <a:gd name="T46" fmla="*/ 330 w 564"/>
                <a:gd name="T47" fmla="*/ 38 h 550"/>
                <a:gd name="T48" fmla="*/ 330 w 564"/>
                <a:gd name="T49" fmla="*/ 0 h 550"/>
                <a:gd name="T50" fmla="*/ 230 w 564"/>
                <a:gd name="T51" fmla="*/ 0 h 550"/>
                <a:gd name="T52" fmla="*/ 230 w 564"/>
                <a:gd name="T53" fmla="*/ 39 h 550"/>
                <a:gd name="T54" fmla="*/ 150 w 564"/>
                <a:gd name="T55" fmla="*/ 73 h 550"/>
                <a:gd name="T56" fmla="*/ 116 w 564"/>
                <a:gd name="T57" fmla="*/ 39 h 550"/>
                <a:gd name="T58" fmla="*/ 45 w 564"/>
                <a:gd name="T59" fmla="*/ 110 h 550"/>
                <a:gd name="T60" fmla="*/ 79 w 564"/>
                <a:gd name="T61" fmla="*/ 144 h 550"/>
                <a:gd name="T62" fmla="*/ 45 w 564"/>
                <a:gd name="T63" fmla="*/ 227 h 550"/>
                <a:gd name="T64" fmla="*/ 0 w 564"/>
                <a:gd name="T65" fmla="*/ 227 h 550"/>
                <a:gd name="T66" fmla="*/ 283 w 564"/>
                <a:gd name="T67" fmla="*/ 104 h 550"/>
                <a:gd name="T68" fmla="*/ 456 w 564"/>
                <a:gd name="T69" fmla="*/ 275 h 550"/>
                <a:gd name="T70" fmla="*/ 283 w 564"/>
                <a:gd name="T71" fmla="*/ 446 h 550"/>
                <a:gd name="T72" fmla="*/ 110 w 564"/>
                <a:gd name="T73" fmla="*/ 275 h 550"/>
                <a:gd name="T74" fmla="*/ 283 w 564"/>
                <a:gd name="T75" fmla="*/ 104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64" h="550">
                  <a:moveTo>
                    <a:pt x="0" y="227"/>
                  </a:moveTo>
                  <a:cubicBezTo>
                    <a:pt x="0" y="327"/>
                    <a:pt x="0" y="327"/>
                    <a:pt x="0" y="327"/>
                  </a:cubicBezTo>
                  <a:cubicBezTo>
                    <a:pt x="46" y="327"/>
                    <a:pt x="46" y="327"/>
                    <a:pt x="46" y="327"/>
                  </a:cubicBezTo>
                  <a:cubicBezTo>
                    <a:pt x="52" y="356"/>
                    <a:pt x="64" y="383"/>
                    <a:pt x="80" y="407"/>
                  </a:cubicBezTo>
                  <a:cubicBezTo>
                    <a:pt x="48" y="439"/>
                    <a:pt x="48" y="439"/>
                    <a:pt x="48" y="439"/>
                  </a:cubicBezTo>
                  <a:cubicBezTo>
                    <a:pt x="119" y="510"/>
                    <a:pt x="119" y="510"/>
                    <a:pt x="119" y="510"/>
                  </a:cubicBezTo>
                  <a:cubicBezTo>
                    <a:pt x="151" y="478"/>
                    <a:pt x="151" y="478"/>
                    <a:pt x="151" y="478"/>
                  </a:cubicBezTo>
                  <a:cubicBezTo>
                    <a:pt x="175" y="493"/>
                    <a:pt x="202" y="504"/>
                    <a:pt x="230" y="511"/>
                  </a:cubicBezTo>
                  <a:cubicBezTo>
                    <a:pt x="230" y="550"/>
                    <a:pt x="230" y="550"/>
                    <a:pt x="230" y="550"/>
                  </a:cubicBezTo>
                  <a:cubicBezTo>
                    <a:pt x="330" y="550"/>
                    <a:pt x="330" y="550"/>
                    <a:pt x="330" y="550"/>
                  </a:cubicBezTo>
                  <a:cubicBezTo>
                    <a:pt x="330" y="512"/>
                    <a:pt x="330" y="512"/>
                    <a:pt x="330" y="512"/>
                  </a:cubicBezTo>
                  <a:cubicBezTo>
                    <a:pt x="360" y="506"/>
                    <a:pt x="389" y="494"/>
                    <a:pt x="414" y="478"/>
                  </a:cubicBezTo>
                  <a:cubicBezTo>
                    <a:pt x="444" y="509"/>
                    <a:pt x="444" y="509"/>
                    <a:pt x="444" y="509"/>
                  </a:cubicBezTo>
                  <a:cubicBezTo>
                    <a:pt x="515" y="438"/>
                    <a:pt x="515" y="438"/>
                    <a:pt x="515" y="438"/>
                  </a:cubicBezTo>
                  <a:cubicBezTo>
                    <a:pt x="485" y="408"/>
                    <a:pt x="485" y="408"/>
                    <a:pt x="485" y="408"/>
                  </a:cubicBezTo>
                  <a:cubicBezTo>
                    <a:pt x="502" y="384"/>
                    <a:pt x="514" y="356"/>
                    <a:pt x="520" y="327"/>
                  </a:cubicBezTo>
                  <a:cubicBezTo>
                    <a:pt x="564" y="327"/>
                    <a:pt x="564" y="327"/>
                    <a:pt x="564" y="327"/>
                  </a:cubicBezTo>
                  <a:cubicBezTo>
                    <a:pt x="564" y="227"/>
                    <a:pt x="564" y="227"/>
                    <a:pt x="564" y="227"/>
                  </a:cubicBezTo>
                  <a:cubicBezTo>
                    <a:pt x="521" y="227"/>
                    <a:pt x="521" y="227"/>
                    <a:pt x="521" y="227"/>
                  </a:cubicBezTo>
                  <a:cubicBezTo>
                    <a:pt x="515" y="196"/>
                    <a:pt x="503" y="168"/>
                    <a:pt x="486" y="143"/>
                  </a:cubicBezTo>
                  <a:cubicBezTo>
                    <a:pt x="518" y="111"/>
                    <a:pt x="518" y="111"/>
                    <a:pt x="518" y="111"/>
                  </a:cubicBezTo>
                  <a:cubicBezTo>
                    <a:pt x="447" y="40"/>
                    <a:pt x="447" y="40"/>
                    <a:pt x="447" y="40"/>
                  </a:cubicBezTo>
                  <a:cubicBezTo>
                    <a:pt x="415" y="72"/>
                    <a:pt x="415" y="72"/>
                    <a:pt x="415" y="72"/>
                  </a:cubicBezTo>
                  <a:cubicBezTo>
                    <a:pt x="389" y="56"/>
                    <a:pt x="361" y="44"/>
                    <a:pt x="330" y="38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230" y="0"/>
                    <a:pt x="230" y="0"/>
                    <a:pt x="230" y="0"/>
                  </a:cubicBezTo>
                  <a:cubicBezTo>
                    <a:pt x="230" y="39"/>
                    <a:pt x="230" y="39"/>
                    <a:pt x="230" y="39"/>
                  </a:cubicBezTo>
                  <a:cubicBezTo>
                    <a:pt x="201" y="46"/>
                    <a:pt x="174" y="57"/>
                    <a:pt x="150" y="73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45" y="110"/>
                    <a:pt x="45" y="110"/>
                    <a:pt x="45" y="110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63" y="169"/>
                    <a:pt x="51" y="197"/>
                    <a:pt x="45" y="227"/>
                  </a:cubicBezTo>
                  <a:lnTo>
                    <a:pt x="0" y="227"/>
                  </a:lnTo>
                  <a:close/>
                  <a:moveTo>
                    <a:pt x="283" y="104"/>
                  </a:moveTo>
                  <a:cubicBezTo>
                    <a:pt x="378" y="104"/>
                    <a:pt x="456" y="181"/>
                    <a:pt x="456" y="275"/>
                  </a:cubicBezTo>
                  <a:cubicBezTo>
                    <a:pt x="456" y="369"/>
                    <a:pt x="378" y="446"/>
                    <a:pt x="283" y="446"/>
                  </a:cubicBezTo>
                  <a:cubicBezTo>
                    <a:pt x="188" y="446"/>
                    <a:pt x="110" y="369"/>
                    <a:pt x="110" y="275"/>
                  </a:cubicBezTo>
                  <a:cubicBezTo>
                    <a:pt x="110" y="181"/>
                    <a:pt x="188" y="104"/>
                    <a:pt x="283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6" name="Freeform 352"/>
            <p:cNvSpPr>
              <a:spLocks noEditPoints="1"/>
            </p:cNvSpPr>
            <p:nvPr/>
          </p:nvSpPr>
          <p:spPr bwMode="auto">
            <a:xfrm>
              <a:off x="3319126" y="5787872"/>
              <a:ext cx="176170" cy="174742"/>
            </a:xfrm>
            <a:custGeom>
              <a:avLst/>
              <a:gdLst>
                <a:gd name="T0" fmla="*/ 131 w 261"/>
                <a:gd name="T1" fmla="*/ 259 h 259"/>
                <a:gd name="T2" fmla="*/ 261 w 261"/>
                <a:gd name="T3" fmla="*/ 129 h 259"/>
                <a:gd name="T4" fmla="*/ 131 w 261"/>
                <a:gd name="T5" fmla="*/ 0 h 259"/>
                <a:gd name="T6" fmla="*/ 0 w 261"/>
                <a:gd name="T7" fmla="*/ 129 h 259"/>
                <a:gd name="T8" fmla="*/ 131 w 261"/>
                <a:gd name="T9" fmla="*/ 259 h 259"/>
                <a:gd name="T10" fmla="*/ 131 w 261"/>
                <a:gd name="T11" fmla="*/ 42 h 259"/>
                <a:gd name="T12" fmla="*/ 219 w 261"/>
                <a:gd name="T13" fmla="*/ 129 h 259"/>
                <a:gd name="T14" fmla="*/ 131 w 261"/>
                <a:gd name="T15" fmla="*/ 217 h 259"/>
                <a:gd name="T16" fmla="*/ 42 w 261"/>
                <a:gd name="T17" fmla="*/ 129 h 259"/>
                <a:gd name="T18" fmla="*/ 131 w 261"/>
                <a:gd name="T19" fmla="*/ 42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1" h="259">
                  <a:moveTo>
                    <a:pt x="131" y="259"/>
                  </a:moveTo>
                  <a:cubicBezTo>
                    <a:pt x="203" y="259"/>
                    <a:pt x="261" y="201"/>
                    <a:pt x="261" y="129"/>
                  </a:cubicBezTo>
                  <a:cubicBezTo>
                    <a:pt x="261" y="58"/>
                    <a:pt x="203" y="0"/>
                    <a:pt x="131" y="0"/>
                  </a:cubicBezTo>
                  <a:cubicBezTo>
                    <a:pt x="58" y="0"/>
                    <a:pt x="0" y="58"/>
                    <a:pt x="0" y="129"/>
                  </a:cubicBezTo>
                  <a:cubicBezTo>
                    <a:pt x="0" y="201"/>
                    <a:pt x="58" y="259"/>
                    <a:pt x="131" y="259"/>
                  </a:cubicBezTo>
                  <a:close/>
                  <a:moveTo>
                    <a:pt x="131" y="42"/>
                  </a:moveTo>
                  <a:cubicBezTo>
                    <a:pt x="179" y="42"/>
                    <a:pt x="219" y="81"/>
                    <a:pt x="219" y="129"/>
                  </a:cubicBezTo>
                  <a:cubicBezTo>
                    <a:pt x="219" y="177"/>
                    <a:pt x="179" y="217"/>
                    <a:pt x="131" y="217"/>
                  </a:cubicBezTo>
                  <a:cubicBezTo>
                    <a:pt x="82" y="217"/>
                    <a:pt x="42" y="177"/>
                    <a:pt x="42" y="129"/>
                  </a:cubicBezTo>
                  <a:cubicBezTo>
                    <a:pt x="42" y="81"/>
                    <a:pt x="82" y="42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07" name="Oval 353"/>
            <p:cNvSpPr>
              <a:spLocks noChangeArrowheads="1"/>
            </p:cNvSpPr>
            <p:nvPr/>
          </p:nvSpPr>
          <p:spPr bwMode="auto">
            <a:xfrm>
              <a:off x="3375945" y="5844406"/>
              <a:ext cx="62530" cy="6081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3739953" y="5144785"/>
            <a:ext cx="291995" cy="327631"/>
            <a:chOff x="3199776" y="780891"/>
            <a:chExt cx="470261" cy="527652"/>
          </a:xfrm>
          <a:solidFill>
            <a:schemeClr val="bg1"/>
          </a:solidFill>
        </p:grpSpPr>
        <p:sp>
          <p:nvSpPr>
            <p:cNvPr id="109" name="Freeform 433"/>
            <p:cNvSpPr>
              <a:spLocks noEditPoints="1"/>
            </p:cNvSpPr>
            <p:nvPr/>
          </p:nvSpPr>
          <p:spPr bwMode="auto">
            <a:xfrm>
              <a:off x="3262591" y="927080"/>
              <a:ext cx="64814" cy="65671"/>
            </a:xfrm>
            <a:custGeom>
              <a:avLst/>
              <a:gdLst>
                <a:gd name="T0" fmla="*/ 96 w 96"/>
                <a:gd name="T1" fmla="*/ 48 h 97"/>
                <a:gd name="T2" fmla="*/ 48 w 96"/>
                <a:gd name="T3" fmla="*/ 0 h 97"/>
                <a:gd name="T4" fmla="*/ 0 w 96"/>
                <a:gd name="T5" fmla="*/ 48 h 97"/>
                <a:gd name="T6" fmla="*/ 48 w 96"/>
                <a:gd name="T7" fmla="*/ 97 h 97"/>
                <a:gd name="T8" fmla="*/ 96 w 96"/>
                <a:gd name="T9" fmla="*/ 48 h 97"/>
                <a:gd name="T10" fmla="*/ 28 w 96"/>
                <a:gd name="T11" fmla="*/ 71 h 97"/>
                <a:gd name="T12" fmla="*/ 31 w 96"/>
                <a:gd name="T13" fmla="*/ 61 h 97"/>
                <a:gd name="T14" fmla="*/ 45 w 96"/>
                <a:gd name="T15" fmla="*/ 65 h 97"/>
                <a:gd name="T16" fmla="*/ 53 w 96"/>
                <a:gd name="T17" fmla="*/ 60 h 97"/>
                <a:gd name="T18" fmla="*/ 44 w 96"/>
                <a:gd name="T19" fmla="*/ 52 h 97"/>
                <a:gd name="T20" fmla="*/ 29 w 96"/>
                <a:gd name="T21" fmla="*/ 37 h 97"/>
                <a:gd name="T22" fmla="*/ 43 w 96"/>
                <a:gd name="T23" fmla="*/ 21 h 97"/>
                <a:gd name="T24" fmla="*/ 43 w 96"/>
                <a:gd name="T25" fmla="*/ 13 h 97"/>
                <a:gd name="T26" fmla="*/ 52 w 96"/>
                <a:gd name="T27" fmla="*/ 13 h 97"/>
                <a:gd name="T28" fmla="*/ 52 w 96"/>
                <a:gd name="T29" fmla="*/ 21 h 97"/>
                <a:gd name="T30" fmla="*/ 64 w 96"/>
                <a:gd name="T31" fmla="*/ 24 h 97"/>
                <a:gd name="T32" fmla="*/ 62 w 96"/>
                <a:gd name="T33" fmla="*/ 33 h 97"/>
                <a:gd name="T34" fmla="*/ 49 w 96"/>
                <a:gd name="T35" fmla="*/ 30 h 97"/>
                <a:gd name="T36" fmla="*/ 42 w 96"/>
                <a:gd name="T37" fmla="*/ 35 h 97"/>
                <a:gd name="T38" fmla="*/ 52 w 96"/>
                <a:gd name="T39" fmla="*/ 42 h 97"/>
                <a:gd name="T40" fmla="*/ 66 w 96"/>
                <a:gd name="T41" fmla="*/ 58 h 97"/>
                <a:gd name="T42" fmla="*/ 51 w 96"/>
                <a:gd name="T43" fmla="*/ 74 h 97"/>
                <a:gd name="T44" fmla="*/ 51 w 96"/>
                <a:gd name="T45" fmla="*/ 83 h 97"/>
                <a:gd name="T46" fmla="*/ 43 w 96"/>
                <a:gd name="T47" fmla="*/ 83 h 97"/>
                <a:gd name="T48" fmla="*/ 43 w 96"/>
                <a:gd name="T49" fmla="*/ 75 h 97"/>
                <a:gd name="T50" fmla="*/ 28 w 96"/>
                <a:gd name="T51" fmla="*/ 7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" h="97">
                  <a:moveTo>
                    <a:pt x="96" y="48"/>
                  </a:moveTo>
                  <a:cubicBezTo>
                    <a:pt x="96" y="21"/>
                    <a:pt x="75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75"/>
                    <a:pt x="22" y="97"/>
                    <a:pt x="48" y="97"/>
                  </a:cubicBezTo>
                  <a:cubicBezTo>
                    <a:pt x="75" y="97"/>
                    <a:pt x="96" y="75"/>
                    <a:pt x="96" y="48"/>
                  </a:cubicBezTo>
                  <a:close/>
                  <a:moveTo>
                    <a:pt x="28" y="71"/>
                  </a:moveTo>
                  <a:cubicBezTo>
                    <a:pt x="31" y="61"/>
                    <a:pt x="31" y="61"/>
                    <a:pt x="31" y="61"/>
                  </a:cubicBezTo>
                  <a:cubicBezTo>
                    <a:pt x="34" y="63"/>
                    <a:pt x="39" y="65"/>
                    <a:pt x="45" y="65"/>
                  </a:cubicBezTo>
                  <a:cubicBezTo>
                    <a:pt x="50" y="65"/>
                    <a:pt x="53" y="63"/>
                    <a:pt x="53" y="60"/>
                  </a:cubicBezTo>
                  <a:cubicBezTo>
                    <a:pt x="53" y="56"/>
                    <a:pt x="51" y="54"/>
                    <a:pt x="44" y="52"/>
                  </a:cubicBezTo>
                  <a:cubicBezTo>
                    <a:pt x="35" y="49"/>
                    <a:pt x="29" y="45"/>
                    <a:pt x="29" y="37"/>
                  </a:cubicBezTo>
                  <a:cubicBezTo>
                    <a:pt x="29" y="29"/>
                    <a:pt x="34" y="23"/>
                    <a:pt x="43" y="21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7" y="21"/>
                    <a:pt x="61" y="22"/>
                    <a:pt x="64" y="24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59" y="32"/>
                    <a:pt x="55" y="30"/>
                    <a:pt x="49" y="30"/>
                  </a:cubicBezTo>
                  <a:cubicBezTo>
                    <a:pt x="44" y="30"/>
                    <a:pt x="42" y="33"/>
                    <a:pt x="42" y="35"/>
                  </a:cubicBezTo>
                  <a:cubicBezTo>
                    <a:pt x="42" y="38"/>
                    <a:pt x="45" y="40"/>
                    <a:pt x="52" y="42"/>
                  </a:cubicBezTo>
                  <a:cubicBezTo>
                    <a:pt x="62" y="46"/>
                    <a:pt x="66" y="51"/>
                    <a:pt x="66" y="58"/>
                  </a:cubicBezTo>
                  <a:cubicBezTo>
                    <a:pt x="66" y="66"/>
                    <a:pt x="61" y="73"/>
                    <a:pt x="51" y="74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75"/>
                    <a:pt x="43" y="75"/>
                    <a:pt x="43" y="75"/>
                  </a:cubicBezTo>
                  <a:cubicBezTo>
                    <a:pt x="37" y="75"/>
                    <a:pt x="32" y="73"/>
                    <a:pt x="28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0" name="Freeform 434"/>
            <p:cNvSpPr>
              <a:spLocks noEditPoints="1"/>
            </p:cNvSpPr>
            <p:nvPr/>
          </p:nvSpPr>
          <p:spPr bwMode="auto">
            <a:xfrm>
              <a:off x="3367094" y="867120"/>
              <a:ext cx="140479" cy="141621"/>
            </a:xfrm>
            <a:custGeom>
              <a:avLst/>
              <a:gdLst>
                <a:gd name="T0" fmla="*/ 104 w 208"/>
                <a:gd name="T1" fmla="*/ 0 h 210"/>
                <a:gd name="T2" fmla="*/ 0 w 208"/>
                <a:gd name="T3" fmla="*/ 105 h 210"/>
                <a:gd name="T4" fmla="*/ 104 w 208"/>
                <a:gd name="T5" fmla="*/ 210 h 210"/>
                <a:gd name="T6" fmla="*/ 208 w 208"/>
                <a:gd name="T7" fmla="*/ 105 h 210"/>
                <a:gd name="T8" fmla="*/ 104 w 208"/>
                <a:gd name="T9" fmla="*/ 0 h 210"/>
                <a:gd name="T10" fmla="*/ 111 w 208"/>
                <a:gd name="T11" fmla="*/ 161 h 210"/>
                <a:gd name="T12" fmla="*/ 111 w 208"/>
                <a:gd name="T13" fmla="*/ 180 h 210"/>
                <a:gd name="T14" fmla="*/ 92 w 208"/>
                <a:gd name="T15" fmla="*/ 180 h 210"/>
                <a:gd name="T16" fmla="*/ 92 w 208"/>
                <a:gd name="T17" fmla="*/ 163 h 210"/>
                <a:gd name="T18" fmla="*/ 61 w 208"/>
                <a:gd name="T19" fmla="*/ 155 h 210"/>
                <a:gd name="T20" fmla="*/ 66 w 208"/>
                <a:gd name="T21" fmla="*/ 133 h 210"/>
                <a:gd name="T22" fmla="*/ 97 w 208"/>
                <a:gd name="T23" fmla="*/ 141 h 210"/>
                <a:gd name="T24" fmla="*/ 115 w 208"/>
                <a:gd name="T25" fmla="*/ 130 h 210"/>
                <a:gd name="T26" fmla="*/ 95 w 208"/>
                <a:gd name="T27" fmla="*/ 114 h 210"/>
                <a:gd name="T28" fmla="*/ 62 w 208"/>
                <a:gd name="T29" fmla="*/ 80 h 210"/>
                <a:gd name="T30" fmla="*/ 93 w 208"/>
                <a:gd name="T31" fmla="*/ 47 h 210"/>
                <a:gd name="T32" fmla="*/ 93 w 208"/>
                <a:gd name="T33" fmla="*/ 30 h 210"/>
                <a:gd name="T34" fmla="*/ 111 w 208"/>
                <a:gd name="T35" fmla="*/ 30 h 210"/>
                <a:gd name="T36" fmla="*/ 111 w 208"/>
                <a:gd name="T37" fmla="*/ 46 h 210"/>
                <a:gd name="T38" fmla="*/ 138 w 208"/>
                <a:gd name="T39" fmla="*/ 52 h 210"/>
                <a:gd name="T40" fmla="*/ 133 w 208"/>
                <a:gd name="T41" fmla="*/ 73 h 210"/>
                <a:gd name="T42" fmla="*/ 106 w 208"/>
                <a:gd name="T43" fmla="*/ 66 h 210"/>
                <a:gd name="T44" fmla="*/ 90 w 208"/>
                <a:gd name="T45" fmla="*/ 77 h 210"/>
                <a:gd name="T46" fmla="*/ 113 w 208"/>
                <a:gd name="T47" fmla="*/ 93 h 210"/>
                <a:gd name="T48" fmla="*/ 143 w 208"/>
                <a:gd name="T49" fmla="*/ 127 h 210"/>
                <a:gd name="T50" fmla="*/ 111 w 208"/>
                <a:gd name="T51" fmla="*/ 161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08" h="210">
                  <a:moveTo>
                    <a:pt x="104" y="0"/>
                  </a:moveTo>
                  <a:cubicBezTo>
                    <a:pt x="47" y="0"/>
                    <a:pt x="0" y="47"/>
                    <a:pt x="0" y="105"/>
                  </a:cubicBezTo>
                  <a:cubicBezTo>
                    <a:pt x="0" y="163"/>
                    <a:pt x="47" y="210"/>
                    <a:pt x="104" y="210"/>
                  </a:cubicBezTo>
                  <a:cubicBezTo>
                    <a:pt x="162" y="210"/>
                    <a:pt x="208" y="163"/>
                    <a:pt x="208" y="105"/>
                  </a:cubicBezTo>
                  <a:cubicBezTo>
                    <a:pt x="208" y="47"/>
                    <a:pt x="162" y="0"/>
                    <a:pt x="104" y="0"/>
                  </a:cubicBezTo>
                  <a:close/>
                  <a:moveTo>
                    <a:pt x="111" y="161"/>
                  </a:moveTo>
                  <a:cubicBezTo>
                    <a:pt x="111" y="180"/>
                    <a:pt x="111" y="180"/>
                    <a:pt x="111" y="180"/>
                  </a:cubicBezTo>
                  <a:cubicBezTo>
                    <a:pt x="92" y="180"/>
                    <a:pt x="92" y="180"/>
                    <a:pt x="92" y="180"/>
                  </a:cubicBezTo>
                  <a:cubicBezTo>
                    <a:pt x="92" y="163"/>
                    <a:pt x="92" y="163"/>
                    <a:pt x="92" y="163"/>
                  </a:cubicBezTo>
                  <a:cubicBezTo>
                    <a:pt x="80" y="162"/>
                    <a:pt x="68" y="159"/>
                    <a:pt x="61" y="155"/>
                  </a:cubicBezTo>
                  <a:cubicBezTo>
                    <a:pt x="66" y="133"/>
                    <a:pt x="66" y="133"/>
                    <a:pt x="66" y="133"/>
                  </a:cubicBezTo>
                  <a:cubicBezTo>
                    <a:pt x="74" y="138"/>
                    <a:pt x="85" y="141"/>
                    <a:pt x="97" y="141"/>
                  </a:cubicBezTo>
                  <a:cubicBezTo>
                    <a:pt x="108" y="141"/>
                    <a:pt x="115" y="137"/>
                    <a:pt x="115" y="130"/>
                  </a:cubicBezTo>
                  <a:cubicBezTo>
                    <a:pt x="115" y="123"/>
                    <a:pt x="109" y="118"/>
                    <a:pt x="95" y="114"/>
                  </a:cubicBezTo>
                  <a:cubicBezTo>
                    <a:pt x="76" y="107"/>
                    <a:pt x="62" y="98"/>
                    <a:pt x="62" y="80"/>
                  </a:cubicBezTo>
                  <a:cubicBezTo>
                    <a:pt x="62" y="64"/>
                    <a:pt x="74" y="51"/>
                    <a:pt x="93" y="47"/>
                  </a:cubicBezTo>
                  <a:cubicBezTo>
                    <a:pt x="93" y="30"/>
                    <a:pt x="93" y="30"/>
                    <a:pt x="93" y="30"/>
                  </a:cubicBezTo>
                  <a:cubicBezTo>
                    <a:pt x="111" y="30"/>
                    <a:pt x="111" y="30"/>
                    <a:pt x="111" y="30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24" y="46"/>
                    <a:pt x="132" y="49"/>
                    <a:pt x="138" y="52"/>
                  </a:cubicBezTo>
                  <a:cubicBezTo>
                    <a:pt x="133" y="73"/>
                    <a:pt x="133" y="73"/>
                    <a:pt x="133" y="73"/>
                  </a:cubicBezTo>
                  <a:cubicBezTo>
                    <a:pt x="128" y="71"/>
                    <a:pt x="120" y="66"/>
                    <a:pt x="106" y="66"/>
                  </a:cubicBezTo>
                  <a:cubicBezTo>
                    <a:pt x="94" y="66"/>
                    <a:pt x="90" y="72"/>
                    <a:pt x="90" y="77"/>
                  </a:cubicBezTo>
                  <a:cubicBezTo>
                    <a:pt x="90" y="83"/>
                    <a:pt x="97" y="87"/>
                    <a:pt x="113" y="93"/>
                  </a:cubicBezTo>
                  <a:cubicBezTo>
                    <a:pt x="135" y="100"/>
                    <a:pt x="143" y="111"/>
                    <a:pt x="143" y="127"/>
                  </a:cubicBezTo>
                  <a:cubicBezTo>
                    <a:pt x="143" y="144"/>
                    <a:pt x="132" y="158"/>
                    <a:pt x="111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1" name="Freeform 435"/>
            <p:cNvSpPr>
              <a:spLocks noEditPoints="1"/>
            </p:cNvSpPr>
            <p:nvPr/>
          </p:nvSpPr>
          <p:spPr bwMode="auto">
            <a:xfrm>
              <a:off x="3282007" y="1022446"/>
              <a:ext cx="89941" cy="91083"/>
            </a:xfrm>
            <a:custGeom>
              <a:avLst/>
              <a:gdLst>
                <a:gd name="T0" fmla="*/ 67 w 133"/>
                <a:gd name="T1" fmla="*/ 0 h 135"/>
                <a:gd name="T2" fmla="*/ 0 w 133"/>
                <a:gd name="T3" fmla="*/ 68 h 135"/>
                <a:gd name="T4" fmla="*/ 67 w 133"/>
                <a:gd name="T5" fmla="*/ 135 h 135"/>
                <a:gd name="T6" fmla="*/ 133 w 133"/>
                <a:gd name="T7" fmla="*/ 68 h 135"/>
                <a:gd name="T8" fmla="*/ 67 w 133"/>
                <a:gd name="T9" fmla="*/ 0 h 135"/>
                <a:gd name="T10" fmla="*/ 71 w 133"/>
                <a:gd name="T11" fmla="*/ 104 h 135"/>
                <a:gd name="T12" fmla="*/ 71 w 133"/>
                <a:gd name="T13" fmla="*/ 116 h 135"/>
                <a:gd name="T14" fmla="*/ 59 w 133"/>
                <a:gd name="T15" fmla="*/ 116 h 135"/>
                <a:gd name="T16" fmla="*/ 59 w 133"/>
                <a:gd name="T17" fmla="*/ 105 h 135"/>
                <a:gd name="T18" fmla="*/ 39 w 133"/>
                <a:gd name="T19" fmla="*/ 100 h 135"/>
                <a:gd name="T20" fmla="*/ 43 w 133"/>
                <a:gd name="T21" fmla="*/ 86 h 135"/>
                <a:gd name="T22" fmla="*/ 62 w 133"/>
                <a:gd name="T23" fmla="*/ 91 h 135"/>
                <a:gd name="T24" fmla="*/ 74 w 133"/>
                <a:gd name="T25" fmla="*/ 84 h 135"/>
                <a:gd name="T26" fmla="*/ 61 w 133"/>
                <a:gd name="T27" fmla="*/ 73 h 135"/>
                <a:gd name="T28" fmla="*/ 40 w 133"/>
                <a:gd name="T29" fmla="*/ 52 h 135"/>
                <a:gd name="T30" fmla="*/ 60 w 133"/>
                <a:gd name="T31" fmla="*/ 31 h 135"/>
                <a:gd name="T32" fmla="*/ 60 w 133"/>
                <a:gd name="T33" fmla="*/ 20 h 135"/>
                <a:gd name="T34" fmla="*/ 72 w 133"/>
                <a:gd name="T35" fmla="*/ 20 h 135"/>
                <a:gd name="T36" fmla="*/ 72 w 133"/>
                <a:gd name="T37" fmla="*/ 30 h 135"/>
                <a:gd name="T38" fmla="*/ 89 w 133"/>
                <a:gd name="T39" fmla="*/ 34 h 135"/>
                <a:gd name="T40" fmla="*/ 85 w 133"/>
                <a:gd name="T41" fmla="*/ 47 h 135"/>
                <a:gd name="T42" fmla="*/ 68 w 133"/>
                <a:gd name="T43" fmla="*/ 43 h 135"/>
                <a:gd name="T44" fmla="*/ 58 w 133"/>
                <a:gd name="T45" fmla="*/ 50 h 135"/>
                <a:gd name="T46" fmla="*/ 72 w 133"/>
                <a:gd name="T47" fmla="*/ 60 h 135"/>
                <a:gd name="T48" fmla="*/ 92 w 133"/>
                <a:gd name="T49" fmla="*/ 82 h 135"/>
                <a:gd name="T50" fmla="*/ 71 w 133"/>
                <a:gd name="T51" fmla="*/ 10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3" h="135">
                  <a:moveTo>
                    <a:pt x="67" y="0"/>
                  </a:moveTo>
                  <a:cubicBezTo>
                    <a:pt x="30" y="0"/>
                    <a:pt x="0" y="31"/>
                    <a:pt x="0" y="68"/>
                  </a:cubicBezTo>
                  <a:cubicBezTo>
                    <a:pt x="0" y="105"/>
                    <a:pt x="30" y="135"/>
                    <a:pt x="67" y="135"/>
                  </a:cubicBezTo>
                  <a:cubicBezTo>
                    <a:pt x="104" y="135"/>
                    <a:pt x="133" y="105"/>
                    <a:pt x="133" y="68"/>
                  </a:cubicBezTo>
                  <a:cubicBezTo>
                    <a:pt x="133" y="31"/>
                    <a:pt x="104" y="0"/>
                    <a:pt x="67" y="0"/>
                  </a:cubicBezTo>
                  <a:close/>
                  <a:moveTo>
                    <a:pt x="71" y="104"/>
                  </a:moveTo>
                  <a:cubicBezTo>
                    <a:pt x="71" y="116"/>
                    <a:pt x="71" y="116"/>
                    <a:pt x="71" y="116"/>
                  </a:cubicBezTo>
                  <a:cubicBezTo>
                    <a:pt x="59" y="116"/>
                    <a:pt x="59" y="116"/>
                    <a:pt x="59" y="116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1" y="104"/>
                    <a:pt x="44" y="102"/>
                    <a:pt x="39" y="100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8" y="88"/>
                    <a:pt x="55" y="91"/>
                    <a:pt x="62" y="91"/>
                  </a:cubicBezTo>
                  <a:cubicBezTo>
                    <a:pt x="69" y="91"/>
                    <a:pt x="74" y="88"/>
                    <a:pt x="74" y="84"/>
                  </a:cubicBezTo>
                  <a:cubicBezTo>
                    <a:pt x="74" y="79"/>
                    <a:pt x="70" y="76"/>
                    <a:pt x="61" y="73"/>
                  </a:cubicBezTo>
                  <a:cubicBezTo>
                    <a:pt x="49" y="69"/>
                    <a:pt x="40" y="63"/>
                    <a:pt x="40" y="52"/>
                  </a:cubicBezTo>
                  <a:cubicBezTo>
                    <a:pt x="40" y="41"/>
                    <a:pt x="47" y="33"/>
                    <a:pt x="60" y="31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9" y="30"/>
                    <a:pt x="85" y="32"/>
                    <a:pt x="89" y="34"/>
                  </a:cubicBezTo>
                  <a:cubicBezTo>
                    <a:pt x="85" y="47"/>
                    <a:pt x="85" y="47"/>
                    <a:pt x="85" y="47"/>
                  </a:cubicBezTo>
                  <a:cubicBezTo>
                    <a:pt x="82" y="46"/>
                    <a:pt x="77" y="43"/>
                    <a:pt x="68" y="43"/>
                  </a:cubicBezTo>
                  <a:cubicBezTo>
                    <a:pt x="61" y="43"/>
                    <a:pt x="58" y="46"/>
                    <a:pt x="58" y="50"/>
                  </a:cubicBezTo>
                  <a:cubicBezTo>
                    <a:pt x="58" y="54"/>
                    <a:pt x="62" y="56"/>
                    <a:pt x="72" y="60"/>
                  </a:cubicBezTo>
                  <a:cubicBezTo>
                    <a:pt x="86" y="65"/>
                    <a:pt x="92" y="71"/>
                    <a:pt x="92" y="82"/>
                  </a:cubicBezTo>
                  <a:cubicBezTo>
                    <a:pt x="92" y="93"/>
                    <a:pt x="85" y="101"/>
                    <a:pt x="71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2" name="Freeform 436"/>
            <p:cNvSpPr>
              <a:spLocks noEditPoints="1"/>
            </p:cNvSpPr>
            <p:nvPr/>
          </p:nvSpPr>
          <p:spPr bwMode="auto">
            <a:xfrm>
              <a:off x="3199776" y="780891"/>
              <a:ext cx="470261" cy="527652"/>
            </a:xfrm>
            <a:custGeom>
              <a:avLst/>
              <a:gdLst>
                <a:gd name="T0" fmla="*/ 652 w 697"/>
                <a:gd name="T1" fmla="*/ 426 h 782"/>
                <a:gd name="T2" fmla="*/ 601 w 697"/>
                <a:gd name="T3" fmla="*/ 366 h 782"/>
                <a:gd name="T4" fmla="*/ 603 w 697"/>
                <a:gd name="T5" fmla="*/ 267 h 782"/>
                <a:gd name="T6" fmla="*/ 585 w 697"/>
                <a:gd name="T7" fmla="*/ 182 h 782"/>
                <a:gd name="T8" fmla="*/ 509 w 697"/>
                <a:gd name="T9" fmla="*/ 80 h 782"/>
                <a:gd name="T10" fmla="*/ 298 w 697"/>
                <a:gd name="T11" fmla="*/ 0 h 782"/>
                <a:gd name="T12" fmla="*/ 0 w 697"/>
                <a:gd name="T13" fmla="*/ 273 h 782"/>
                <a:gd name="T14" fmla="*/ 2 w 697"/>
                <a:gd name="T15" fmla="*/ 302 h 782"/>
                <a:gd name="T16" fmla="*/ 82 w 697"/>
                <a:gd name="T17" fmla="*/ 533 h 782"/>
                <a:gd name="T18" fmla="*/ 0 w 697"/>
                <a:gd name="T19" fmla="*/ 781 h 782"/>
                <a:gd name="T20" fmla="*/ 362 w 697"/>
                <a:gd name="T21" fmla="*/ 782 h 782"/>
                <a:gd name="T22" fmla="*/ 433 w 697"/>
                <a:gd name="T23" fmla="*/ 674 h 782"/>
                <a:gd name="T24" fmla="*/ 545 w 697"/>
                <a:gd name="T25" fmla="*/ 675 h 782"/>
                <a:gd name="T26" fmla="*/ 563 w 697"/>
                <a:gd name="T27" fmla="*/ 673 h 782"/>
                <a:gd name="T28" fmla="*/ 564 w 697"/>
                <a:gd name="T29" fmla="*/ 673 h 782"/>
                <a:gd name="T30" fmla="*/ 564 w 697"/>
                <a:gd name="T31" fmla="*/ 673 h 782"/>
                <a:gd name="T32" fmla="*/ 571 w 697"/>
                <a:gd name="T33" fmla="*/ 601 h 782"/>
                <a:gd name="T34" fmla="*/ 595 w 697"/>
                <a:gd name="T35" fmla="*/ 577 h 782"/>
                <a:gd name="T36" fmla="*/ 595 w 697"/>
                <a:gd name="T37" fmla="*/ 575 h 782"/>
                <a:gd name="T38" fmla="*/ 561 w 697"/>
                <a:gd name="T39" fmla="*/ 554 h 782"/>
                <a:gd name="T40" fmla="*/ 570 w 697"/>
                <a:gd name="T41" fmla="*/ 554 h 782"/>
                <a:gd name="T42" fmla="*/ 598 w 697"/>
                <a:gd name="T43" fmla="*/ 536 h 782"/>
                <a:gd name="T44" fmla="*/ 598 w 697"/>
                <a:gd name="T45" fmla="*/ 535 h 782"/>
                <a:gd name="T46" fmla="*/ 595 w 697"/>
                <a:gd name="T47" fmla="*/ 527 h 782"/>
                <a:gd name="T48" fmla="*/ 611 w 697"/>
                <a:gd name="T49" fmla="*/ 461 h 782"/>
                <a:gd name="T50" fmla="*/ 652 w 697"/>
                <a:gd name="T51" fmla="*/ 426 h 782"/>
                <a:gd name="T52" fmla="*/ 78 w 697"/>
                <a:gd name="T53" fmla="*/ 265 h 782"/>
                <a:gd name="T54" fmla="*/ 141 w 697"/>
                <a:gd name="T55" fmla="*/ 201 h 782"/>
                <a:gd name="T56" fmla="*/ 205 w 697"/>
                <a:gd name="T57" fmla="*/ 265 h 782"/>
                <a:gd name="T58" fmla="*/ 141 w 697"/>
                <a:gd name="T59" fmla="*/ 329 h 782"/>
                <a:gd name="T60" fmla="*/ 78 w 697"/>
                <a:gd name="T61" fmla="*/ 265 h 782"/>
                <a:gd name="T62" fmla="*/ 189 w 697"/>
                <a:gd name="T63" fmla="*/ 514 h 782"/>
                <a:gd name="T64" fmla="*/ 101 w 697"/>
                <a:gd name="T65" fmla="*/ 426 h 782"/>
                <a:gd name="T66" fmla="*/ 189 w 697"/>
                <a:gd name="T67" fmla="*/ 337 h 782"/>
                <a:gd name="T68" fmla="*/ 276 w 697"/>
                <a:gd name="T69" fmla="*/ 426 h 782"/>
                <a:gd name="T70" fmla="*/ 189 w 697"/>
                <a:gd name="T71" fmla="*/ 514 h 782"/>
                <a:gd name="T72" fmla="*/ 352 w 697"/>
                <a:gd name="T73" fmla="*/ 371 h 782"/>
                <a:gd name="T74" fmla="*/ 215 w 697"/>
                <a:gd name="T75" fmla="*/ 233 h 782"/>
                <a:gd name="T76" fmla="*/ 352 w 697"/>
                <a:gd name="T77" fmla="*/ 95 h 782"/>
                <a:gd name="T78" fmla="*/ 489 w 697"/>
                <a:gd name="T79" fmla="*/ 233 h 782"/>
                <a:gd name="T80" fmla="*/ 352 w 697"/>
                <a:gd name="T81" fmla="*/ 371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97" h="782">
                  <a:moveTo>
                    <a:pt x="652" y="426"/>
                  </a:moveTo>
                  <a:cubicBezTo>
                    <a:pt x="636" y="408"/>
                    <a:pt x="611" y="388"/>
                    <a:pt x="601" y="366"/>
                  </a:cubicBezTo>
                  <a:cubicBezTo>
                    <a:pt x="587" y="333"/>
                    <a:pt x="603" y="301"/>
                    <a:pt x="603" y="267"/>
                  </a:cubicBezTo>
                  <a:cubicBezTo>
                    <a:pt x="602" y="240"/>
                    <a:pt x="594" y="207"/>
                    <a:pt x="585" y="182"/>
                  </a:cubicBezTo>
                  <a:cubicBezTo>
                    <a:pt x="570" y="141"/>
                    <a:pt x="543" y="107"/>
                    <a:pt x="509" y="80"/>
                  </a:cubicBezTo>
                  <a:cubicBezTo>
                    <a:pt x="456" y="31"/>
                    <a:pt x="381" y="0"/>
                    <a:pt x="298" y="0"/>
                  </a:cubicBezTo>
                  <a:cubicBezTo>
                    <a:pt x="133" y="0"/>
                    <a:pt x="0" y="122"/>
                    <a:pt x="0" y="273"/>
                  </a:cubicBezTo>
                  <a:cubicBezTo>
                    <a:pt x="0" y="283"/>
                    <a:pt x="1" y="293"/>
                    <a:pt x="2" y="302"/>
                  </a:cubicBezTo>
                  <a:cubicBezTo>
                    <a:pt x="3" y="368"/>
                    <a:pt x="23" y="446"/>
                    <a:pt x="82" y="533"/>
                  </a:cubicBezTo>
                  <a:cubicBezTo>
                    <a:pt x="82" y="533"/>
                    <a:pt x="164" y="697"/>
                    <a:pt x="0" y="781"/>
                  </a:cubicBezTo>
                  <a:cubicBezTo>
                    <a:pt x="362" y="782"/>
                    <a:pt x="362" y="782"/>
                    <a:pt x="362" y="782"/>
                  </a:cubicBezTo>
                  <a:cubicBezTo>
                    <a:pt x="362" y="782"/>
                    <a:pt x="389" y="674"/>
                    <a:pt x="433" y="674"/>
                  </a:cubicBezTo>
                  <a:cubicBezTo>
                    <a:pt x="470" y="674"/>
                    <a:pt x="508" y="677"/>
                    <a:pt x="545" y="675"/>
                  </a:cubicBezTo>
                  <a:cubicBezTo>
                    <a:pt x="553" y="676"/>
                    <a:pt x="558" y="675"/>
                    <a:pt x="563" y="673"/>
                  </a:cubicBezTo>
                  <a:cubicBezTo>
                    <a:pt x="564" y="673"/>
                    <a:pt x="564" y="673"/>
                    <a:pt x="564" y="673"/>
                  </a:cubicBezTo>
                  <a:cubicBezTo>
                    <a:pt x="564" y="673"/>
                    <a:pt x="564" y="673"/>
                    <a:pt x="564" y="673"/>
                  </a:cubicBezTo>
                  <a:cubicBezTo>
                    <a:pt x="589" y="660"/>
                    <a:pt x="571" y="601"/>
                    <a:pt x="571" y="601"/>
                  </a:cubicBezTo>
                  <a:cubicBezTo>
                    <a:pt x="586" y="595"/>
                    <a:pt x="595" y="585"/>
                    <a:pt x="595" y="577"/>
                  </a:cubicBezTo>
                  <a:cubicBezTo>
                    <a:pt x="595" y="575"/>
                    <a:pt x="595" y="575"/>
                    <a:pt x="595" y="575"/>
                  </a:cubicBezTo>
                  <a:cubicBezTo>
                    <a:pt x="595" y="565"/>
                    <a:pt x="581" y="557"/>
                    <a:pt x="561" y="554"/>
                  </a:cubicBezTo>
                  <a:cubicBezTo>
                    <a:pt x="570" y="554"/>
                    <a:pt x="570" y="554"/>
                    <a:pt x="570" y="554"/>
                  </a:cubicBezTo>
                  <a:cubicBezTo>
                    <a:pt x="585" y="554"/>
                    <a:pt x="598" y="546"/>
                    <a:pt x="598" y="536"/>
                  </a:cubicBezTo>
                  <a:cubicBezTo>
                    <a:pt x="598" y="535"/>
                    <a:pt x="598" y="535"/>
                    <a:pt x="598" y="535"/>
                  </a:cubicBezTo>
                  <a:cubicBezTo>
                    <a:pt x="598" y="532"/>
                    <a:pt x="597" y="529"/>
                    <a:pt x="595" y="527"/>
                  </a:cubicBezTo>
                  <a:cubicBezTo>
                    <a:pt x="598" y="514"/>
                    <a:pt x="609" y="461"/>
                    <a:pt x="611" y="461"/>
                  </a:cubicBezTo>
                  <a:cubicBezTo>
                    <a:pt x="697" y="457"/>
                    <a:pt x="652" y="426"/>
                    <a:pt x="652" y="426"/>
                  </a:cubicBezTo>
                  <a:close/>
                  <a:moveTo>
                    <a:pt x="78" y="265"/>
                  </a:moveTo>
                  <a:cubicBezTo>
                    <a:pt x="78" y="230"/>
                    <a:pt x="106" y="201"/>
                    <a:pt x="141" y="201"/>
                  </a:cubicBezTo>
                  <a:cubicBezTo>
                    <a:pt x="176" y="201"/>
                    <a:pt x="205" y="230"/>
                    <a:pt x="205" y="265"/>
                  </a:cubicBezTo>
                  <a:cubicBezTo>
                    <a:pt x="205" y="300"/>
                    <a:pt x="176" y="329"/>
                    <a:pt x="141" y="329"/>
                  </a:cubicBezTo>
                  <a:cubicBezTo>
                    <a:pt x="106" y="329"/>
                    <a:pt x="78" y="300"/>
                    <a:pt x="78" y="265"/>
                  </a:cubicBezTo>
                  <a:close/>
                  <a:moveTo>
                    <a:pt x="189" y="514"/>
                  </a:moveTo>
                  <a:cubicBezTo>
                    <a:pt x="141" y="514"/>
                    <a:pt x="101" y="474"/>
                    <a:pt x="101" y="426"/>
                  </a:cubicBezTo>
                  <a:cubicBezTo>
                    <a:pt x="101" y="377"/>
                    <a:pt x="141" y="337"/>
                    <a:pt x="189" y="337"/>
                  </a:cubicBezTo>
                  <a:cubicBezTo>
                    <a:pt x="237" y="337"/>
                    <a:pt x="276" y="377"/>
                    <a:pt x="276" y="426"/>
                  </a:cubicBezTo>
                  <a:cubicBezTo>
                    <a:pt x="276" y="474"/>
                    <a:pt x="237" y="514"/>
                    <a:pt x="189" y="514"/>
                  </a:cubicBezTo>
                  <a:close/>
                  <a:moveTo>
                    <a:pt x="352" y="371"/>
                  </a:moveTo>
                  <a:cubicBezTo>
                    <a:pt x="276" y="371"/>
                    <a:pt x="215" y="309"/>
                    <a:pt x="215" y="233"/>
                  </a:cubicBezTo>
                  <a:cubicBezTo>
                    <a:pt x="215" y="157"/>
                    <a:pt x="276" y="95"/>
                    <a:pt x="352" y="95"/>
                  </a:cubicBezTo>
                  <a:cubicBezTo>
                    <a:pt x="428" y="95"/>
                    <a:pt x="489" y="157"/>
                    <a:pt x="489" y="233"/>
                  </a:cubicBezTo>
                  <a:cubicBezTo>
                    <a:pt x="489" y="309"/>
                    <a:pt x="428" y="371"/>
                    <a:pt x="352" y="3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8061601" y="5188850"/>
            <a:ext cx="437098" cy="239500"/>
            <a:chOff x="3085851" y="4418205"/>
            <a:chExt cx="774347" cy="424290"/>
          </a:xfrm>
          <a:solidFill>
            <a:schemeClr val="bg1"/>
          </a:solidFill>
        </p:grpSpPr>
        <p:sp>
          <p:nvSpPr>
            <p:cNvPr id="114" name="Freeform 439"/>
            <p:cNvSpPr/>
            <p:nvPr/>
          </p:nvSpPr>
          <p:spPr bwMode="auto">
            <a:xfrm>
              <a:off x="3676890" y="4518139"/>
              <a:ext cx="183308" cy="97650"/>
            </a:xfrm>
            <a:custGeom>
              <a:avLst/>
              <a:gdLst>
                <a:gd name="T0" fmla="*/ 272 w 272"/>
                <a:gd name="T1" fmla="*/ 71 h 145"/>
                <a:gd name="T2" fmla="*/ 179 w 272"/>
                <a:gd name="T3" fmla="*/ 0 h 145"/>
                <a:gd name="T4" fmla="*/ 179 w 272"/>
                <a:gd name="T5" fmla="*/ 51 h 145"/>
                <a:gd name="T6" fmla="*/ 0 w 272"/>
                <a:gd name="T7" fmla="*/ 51 h 145"/>
                <a:gd name="T8" fmla="*/ 12 w 272"/>
                <a:gd name="T9" fmla="*/ 94 h 145"/>
                <a:gd name="T10" fmla="*/ 179 w 272"/>
                <a:gd name="T11" fmla="*/ 94 h 145"/>
                <a:gd name="T12" fmla="*/ 179 w 272"/>
                <a:gd name="T13" fmla="*/ 145 h 145"/>
                <a:gd name="T14" fmla="*/ 272 w 272"/>
                <a:gd name="T15" fmla="*/ 7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2" h="145">
                  <a:moveTo>
                    <a:pt x="272" y="71"/>
                  </a:moveTo>
                  <a:cubicBezTo>
                    <a:pt x="179" y="0"/>
                    <a:pt x="179" y="0"/>
                    <a:pt x="179" y="0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5" y="65"/>
                    <a:pt x="9" y="79"/>
                    <a:pt x="12" y="94"/>
                  </a:cubicBezTo>
                  <a:cubicBezTo>
                    <a:pt x="179" y="94"/>
                    <a:pt x="179" y="94"/>
                    <a:pt x="179" y="94"/>
                  </a:cubicBezTo>
                  <a:cubicBezTo>
                    <a:pt x="179" y="145"/>
                    <a:pt x="179" y="145"/>
                    <a:pt x="179" y="145"/>
                  </a:cubicBezTo>
                  <a:lnTo>
                    <a:pt x="27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5" name="Freeform 440"/>
            <p:cNvSpPr>
              <a:spLocks noEditPoints="1"/>
            </p:cNvSpPr>
            <p:nvPr/>
          </p:nvSpPr>
          <p:spPr bwMode="auto">
            <a:xfrm>
              <a:off x="3286005" y="4423630"/>
              <a:ext cx="393455" cy="396024"/>
            </a:xfrm>
            <a:custGeom>
              <a:avLst/>
              <a:gdLst>
                <a:gd name="T0" fmla="*/ 291 w 583"/>
                <a:gd name="T1" fmla="*/ 0 h 587"/>
                <a:gd name="T2" fmla="*/ 0 w 583"/>
                <a:gd name="T3" fmla="*/ 294 h 587"/>
                <a:gd name="T4" fmla="*/ 291 w 583"/>
                <a:gd name="T5" fmla="*/ 587 h 587"/>
                <a:gd name="T6" fmla="*/ 583 w 583"/>
                <a:gd name="T7" fmla="*/ 294 h 587"/>
                <a:gd name="T8" fmla="*/ 291 w 583"/>
                <a:gd name="T9" fmla="*/ 0 h 587"/>
                <a:gd name="T10" fmla="*/ 291 w 583"/>
                <a:gd name="T11" fmla="*/ 517 h 587"/>
                <a:gd name="T12" fmla="*/ 70 w 583"/>
                <a:gd name="T13" fmla="*/ 294 h 587"/>
                <a:gd name="T14" fmla="*/ 291 w 583"/>
                <a:gd name="T15" fmla="*/ 70 h 587"/>
                <a:gd name="T16" fmla="*/ 513 w 583"/>
                <a:gd name="T17" fmla="*/ 294 h 587"/>
                <a:gd name="T18" fmla="*/ 291 w 583"/>
                <a:gd name="T19" fmla="*/ 517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3" h="587">
                  <a:moveTo>
                    <a:pt x="291" y="0"/>
                  </a:moveTo>
                  <a:cubicBezTo>
                    <a:pt x="130" y="0"/>
                    <a:pt x="0" y="132"/>
                    <a:pt x="0" y="294"/>
                  </a:cubicBezTo>
                  <a:cubicBezTo>
                    <a:pt x="0" y="456"/>
                    <a:pt x="130" y="587"/>
                    <a:pt x="291" y="587"/>
                  </a:cubicBezTo>
                  <a:cubicBezTo>
                    <a:pt x="452" y="587"/>
                    <a:pt x="583" y="456"/>
                    <a:pt x="583" y="294"/>
                  </a:cubicBezTo>
                  <a:cubicBezTo>
                    <a:pt x="583" y="132"/>
                    <a:pt x="452" y="0"/>
                    <a:pt x="291" y="0"/>
                  </a:cubicBezTo>
                  <a:close/>
                  <a:moveTo>
                    <a:pt x="291" y="517"/>
                  </a:moveTo>
                  <a:cubicBezTo>
                    <a:pt x="169" y="517"/>
                    <a:pt x="70" y="417"/>
                    <a:pt x="70" y="294"/>
                  </a:cubicBezTo>
                  <a:cubicBezTo>
                    <a:pt x="70" y="170"/>
                    <a:pt x="169" y="70"/>
                    <a:pt x="291" y="70"/>
                  </a:cubicBezTo>
                  <a:cubicBezTo>
                    <a:pt x="413" y="70"/>
                    <a:pt x="513" y="170"/>
                    <a:pt x="513" y="294"/>
                  </a:cubicBezTo>
                  <a:cubicBezTo>
                    <a:pt x="513" y="417"/>
                    <a:pt x="413" y="517"/>
                    <a:pt x="291" y="5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6" name="Freeform 441"/>
            <p:cNvSpPr/>
            <p:nvPr/>
          </p:nvSpPr>
          <p:spPr bwMode="auto">
            <a:xfrm>
              <a:off x="3367094" y="4553829"/>
              <a:ext cx="147046" cy="100505"/>
            </a:xfrm>
            <a:custGeom>
              <a:avLst/>
              <a:gdLst>
                <a:gd name="T0" fmla="*/ 185 w 218"/>
                <a:gd name="T1" fmla="*/ 54 h 149"/>
                <a:gd name="T2" fmla="*/ 185 w 218"/>
                <a:gd name="T3" fmla="*/ 14 h 149"/>
                <a:gd name="T4" fmla="*/ 171 w 218"/>
                <a:gd name="T5" fmla="*/ 0 h 149"/>
                <a:gd name="T6" fmla="*/ 157 w 218"/>
                <a:gd name="T7" fmla="*/ 14 h 149"/>
                <a:gd name="T8" fmla="*/ 157 w 218"/>
                <a:gd name="T9" fmla="*/ 54 h 149"/>
                <a:gd name="T10" fmla="*/ 126 w 218"/>
                <a:gd name="T11" fmla="*/ 91 h 149"/>
                <a:gd name="T12" fmla="*/ 10 w 218"/>
                <a:gd name="T13" fmla="*/ 102 h 149"/>
                <a:gd name="T14" fmla="*/ 1 w 218"/>
                <a:gd name="T15" fmla="*/ 114 h 149"/>
                <a:gd name="T16" fmla="*/ 12 w 218"/>
                <a:gd name="T17" fmla="*/ 123 h 149"/>
                <a:gd name="T18" fmla="*/ 126 w 218"/>
                <a:gd name="T19" fmla="*/ 112 h 149"/>
                <a:gd name="T20" fmla="*/ 171 w 218"/>
                <a:gd name="T21" fmla="*/ 149 h 149"/>
                <a:gd name="T22" fmla="*/ 218 w 218"/>
                <a:gd name="T23" fmla="*/ 101 h 149"/>
                <a:gd name="T24" fmla="*/ 185 w 218"/>
                <a:gd name="T2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8" h="149">
                  <a:moveTo>
                    <a:pt x="185" y="54"/>
                  </a:moveTo>
                  <a:cubicBezTo>
                    <a:pt x="185" y="14"/>
                    <a:pt x="185" y="14"/>
                    <a:pt x="185" y="14"/>
                  </a:cubicBezTo>
                  <a:cubicBezTo>
                    <a:pt x="185" y="6"/>
                    <a:pt x="179" y="0"/>
                    <a:pt x="171" y="0"/>
                  </a:cubicBezTo>
                  <a:cubicBezTo>
                    <a:pt x="163" y="0"/>
                    <a:pt x="157" y="6"/>
                    <a:pt x="157" y="14"/>
                  </a:cubicBezTo>
                  <a:cubicBezTo>
                    <a:pt x="157" y="54"/>
                    <a:pt x="157" y="54"/>
                    <a:pt x="157" y="54"/>
                  </a:cubicBezTo>
                  <a:cubicBezTo>
                    <a:pt x="141" y="60"/>
                    <a:pt x="129" y="74"/>
                    <a:pt x="126" y="91"/>
                  </a:cubicBezTo>
                  <a:cubicBezTo>
                    <a:pt x="10" y="102"/>
                    <a:pt x="10" y="102"/>
                    <a:pt x="10" y="102"/>
                  </a:cubicBezTo>
                  <a:cubicBezTo>
                    <a:pt x="5" y="103"/>
                    <a:pt x="0" y="108"/>
                    <a:pt x="1" y="114"/>
                  </a:cubicBezTo>
                  <a:cubicBezTo>
                    <a:pt x="1" y="120"/>
                    <a:pt x="7" y="124"/>
                    <a:pt x="12" y="123"/>
                  </a:cubicBezTo>
                  <a:cubicBezTo>
                    <a:pt x="126" y="112"/>
                    <a:pt x="126" y="112"/>
                    <a:pt x="126" y="112"/>
                  </a:cubicBezTo>
                  <a:cubicBezTo>
                    <a:pt x="131" y="133"/>
                    <a:pt x="149" y="149"/>
                    <a:pt x="171" y="149"/>
                  </a:cubicBezTo>
                  <a:cubicBezTo>
                    <a:pt x="197" y="149"/>
                    <a:pt x="218" y="127"/>
                    <a:pt x="218" y="101"/>
                  </a:cubicBezTo>
                  <a:cubicBezTo>
                    <a:pt x="218" y="79"/>
                    <a:pt x="204" y="61"/>
                    <a:pt x="185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7" name="Freeform 442"/>
            <p:cNvSpPr/>
            <p:nvPr/>
          </p:nvSpPr>
          <p:spPr bwMode="auto">
            <a:xfrm>
              <a:off x="3458748" y="4489015"/>
              <a:ext cx="13705" cy="39117"/>
            </a:xfrm>
            <a:custGeom>
              <a:avLst/>
              <a:gdLst>
                <a:gd name="T0" fmla="*/ 29 w 48"/>
                <a:gd name="T1" fmla="*/ 17 h 137"/>
                <a:gd name="T2" fmla="*/ 29 w 48"/>
                <a:gd name="T3" fmla="*/ 17 h 137"/>
                <a:gd name="T4" fmla="*/ 29 w 48"/>
                <a:gd name="T5" fmla="*/ 137 h 137"/>
                <a:gd name="T6" fmla="*/ 48 w 48"/>
                <a:gd name="T7" fmla="*/ 137 h 137"/>
                <a:gd name="T8" fmla="*/ 48 w 48"/>
                <a:gd name="T9" fmla="*/ 0 h 137"/>
                <a:gd name="T10" fmla="*/ 31 w 48"/>
                <a:gd name="T11" fmla="*/ 0 h 137"/>
                <a:gd name="T12" fmla="*/ 0 w 48"/>
                <a:gd name="T13" fmla="*/ 17 h 137"/>
                <a:gd name="T14" fmla="*/ 5 w 48"/>
                <a:gd name="T15" fmla="*/ 31 h 137"/>
                <a:gd name="T16" fmla="*/ 29 w 48"/>
                <a:gd name="T17" fmla="*/ 1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37">
                  <a:moveTo>
                    <a:pt x="29" y="17"/>
                  </a:moveTo>
                  <a:lnTo>
                    <a:pt x="29" y="17"/>
                  </a:lnTo>
                  <a:lnTo>
                    <a:pt x="29" y="137"/>
                  </a:lnTo>
                  <a:lnTo>
                    <a:pt x="48" y="137"/>
                  </a:lnTo>
                  <a:lnTo>
                    <a:pt x="48" y="0"/>
                  </a:lnTo>
                  <a:lnTo>
                    <a:pt x="31" y="0"/>
                  </a:lnTo>
                  <a:lnTo>
                    <a:pt x="0" y="17"/>
                  </a:lnTo>
                  <a:lnTo>
                    <a:pt x="5" y="31"/>
                  </a:lnTo>
                  <a:lnTo>
                    <a:pt x="29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8" name="Freeform 443"/>
            <p:cNvSpPr/>
            <p:nvPr/>
          </p:nvSpPr>
          <p:spPr bwMode="auto">
            <a:xfrm>
              <a:off x="3476450" y="4488444"/>
              <a:ext cx="24841" cy="39688"/>
            </a:xfrm>
            <a:custGeom>
              <a:avLst/>
              <a:gdLst>
                <a:gd name="T0" fmla="*/ 37 w 37"/>
                <a:gd name="T1" fmla="*/ 52 h 59"/>
                <a:gd name="T2" fmla="*/ 11 w 37"/>
                <a:gd name="T3" fmla="*/ 52 h 59"/>
                <a:gd name="T4" fmla="*/ 11 w 37"/>
                <a:gd name="T5" fmla="*/ 52 h 59"/>
                <a:gd name="T6" fmla="*/ 16 w 37"/>
                <a:gd name="T7" fmla="*/ 48 h 59"/>
                <a:gd name="T8" fmla="*/ 36 w 37"/>
                <a:gd name="T9" fmla="*/ 17 h 59"/>
                <a:gd name="T10" fmla="*/ 18 w 37"/>
                <a:gd name="T11" fmla="*/ 0 h 59"/>
                <a:gd name="T12" fmla="*/ 2 w 37"/>
                <a:gd name="T13" fmla="*/ 6 h 59"/>
                <a:gd name="T14" fmla="*/ 4 w 37"/>
                <a:gd name="T15" fmla="*/ 11 h 59"/>
                <a:gd name="T16" fmla="*/ 17 w 37"/>
                <a:gd name="T17" fmla="*/ 7 h 59"/>
                <a:gd name="T18" fmla="*/ 28 w 37"/>
                <a:gd name="T19" fmla="*/ 18 h 59"/>
                <a:gd name="T20" fmla="*/ 7 w 37"/>
                <a:gd name="T21" fmla="*/ 48 h 59"/>
                <a:gd name="T22" fmla="*/ 0 w 37"/>
                <a:gd name="T23" fmla="*/ 54 h 59"/>
                <a:gd name="T24" fmla="*/ 0 w 37"/>
                <a:gd name="T25" fmla="*/ 59 h 59"/>
                <a:gd name="T26" fmla="*/ 37 w 37"/>
                <a:gd name="T27" fmla="*/ 59 h 59"/>
                <a:gd name="T28" fmla="*/ 37 w 37"/>
                <a:gd name="T29" fmla="*/ 5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7" h="59">
                  <a:moveTo>
                    <a:pt x="37" y="52"/>
                  </a:move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28" y="36"/>
                    <a:pt x="36" y="27"/>
                    <a:pt x="36" y="17"/>
                  </a:cubicBezTo>
                  <a:cubicBezTo>
                    <a:pt x="36" y="9"/>
                    <a:pt x="31" y="0"/>
                    <a:pt x="18" y="0"/>
                  </a:cubicBezTo>
                  <a:cubicBezTo>
                    <a:pt x="12" y="0"/>
                    <a:pt x="6" y="3"/>
                    <a:pt x="2" y="6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7" y="9"/>
                    <a:pt x="11" y="7"/>
                    <a:pt x="17" y="7"/>
                  </a:cubicBezTo>
                  <a:cubicBezTo>
                    <a:pt x="25" y="7"/>
                    <a:pt x="28" y="12"/>
                    <a:pt x="28" y="18"/>
                  </a:cubicBezTo>
                  <a:cubicBezTo>
                    <a:pt x="28" y="26"/>
                    <a:pt x="21" y="34"/>
                    <a:pt x="7" y="48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37" y="59"/>
                    <a:pt x="37" y="59"/>
                    <a:pt x="37" y="59"/>
                  </a:cubicBezTo>
                  <a:lnTo>
                    <a:pt x="37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9" name="Freeform 444"/>
            <p:cNvSpPr/>
            <p:nvPr/>
          </p:nvSpPr>
          <p:spPr bwMode="auto">
            <a:xfrm>
              <a:off x="3590375" y="4605795"/>
              <a:ext cx="24270" cy="39688"/>
            </a:xfrm>
            <a:custGeom>
              <a:avLst/>
              <a:gdLst>
                <a:gd name="T0" fmla="*/ 36 w 36"/>
                <a:gd name="T1" fmla="*/ 42 h 59"/>
                <a:gd name="T2" fmla="*/ 23 w 36"/>
                <a:gd name="T3" fmla="*/ 27 h 59"/>
                <a:gd name="T4" fmla="*/ 23 w 36"/>
                <a:gd name="T5" fmla="*/ 27 h 59"/>
                <a:gd name="T6" fmla="*/ 34 w 36"/>
                <a:gd name="T7" fmla="*/ 14 h 59"/>
                <a:gd name="T8" fmla="*/ 17 w 36"/>
                <a:gd name="T9" fmla="*/ 0 h 59"/>
                <a:gd name="T10" fmla="*/ 2 w 36"/>
                <a:gd name="T11" fmla="*/ 4 h 59"/>
                <a:gd name="T12" fmla="*/ 4 w 36"/>
                <a:gd name="T13" fmla="*/ 10 h 59"/>
                <a:gd name="T14" fmla="*/ 16 w 36"/>
                <a:gd name="T15" fmla="*/ 6 h 59"/>
                <a:gd name="T16" fmla="*/ 26 w 36"/>
                <a:gd name="T17" fmla="*/ 15 h 59"/>
                <a:gd name="T18" fmla="*/ 13 w 36"/>
                <a:gd name="T19" fmla="*/ 25 h 59"/>
                <a:gd name="T20" fmla="*/ 9 w 36"/>
                <a:gd name="T21" fmla="*/ 25 h 59"/>
                <a:gd name="T22" fmla="*/ 9 w 36"/>
                <a:gd name="T23" fmla="*/ 31 h 59"/>
                <a:gd name="T24" fmla="*/ 13 w 36"/>
                <a:gd name="T25" fmla="*/ 31 h 59"/>
                <a:gd name="T26" fmla="*/ 28 w 36"/>
                <a:gd name="T27" fmla="*/ 42 h 59"/>
                <a:gd name="T28" fmla="*/ 15 w 36"/>
                <a:gd name="T29" fmla="*/ 53 h 59"/>
                <a:gd name="T30" fmla="*/ 2 w 36"/>
                <a:gd name="T31" fmla="*/ 50 h 59"/>
                <a:gd name="T32" fmla="*/ 0 w 36"/>
                <a:gd name="T33" fmla="*/ 56 h 59"/>
                <a:gd name="T34" fmla="*/ 15 w 36"/>
                <a:gd name="T35" fmla="*/ 59 h 59"/>
                <a:gd name="T36" fmla="*/ 36 w 36"/>
                <a:gd name="T37" fmla="*/ 4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" h="59">
                  <a:moveTo>
                    <a:pt x="36" y="42"/>
                  </a:moveTo>
                  <a:cubicBezTo>
                    <a:pt x="36" y="34"/>
                    <a:pt x="30" y="29"/>
                    <a:pt x="23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30" y="25"/>
                    <a:pt x="34" y="20"/>
                    <a:pt x="34" y="14"/>
                  </a:cubicBezTo>
                  <a:cubicBezTo>
                    <a:pt x="34" y="7"/>
                    <a:pt x="29" y="0"/>
                    <a:pt x="17" y="0"/>
                  </a:cubicBezTo>
                  <a:cubicBezTo>
                    <a:pt x="11" y="0"/>
                    <a:pt x="5" y="2"/>
                    <a:pt x="2" y="4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7" y="8"/>
                    <a:pt x="11" y="6"/>
                    <a:pt x="16" y="6"/>
                  </a:cubicBezTo>
                  <a:cubicBezTo>
                    <a:pt x="23" y="6"/>
                    <a:pt x="26" y="10"/>
                    <a:pt x="26" y="15"/>
                  </a:cubicBezTo>
                  <a:cubicBezTo>
                    <a:pt x="26" y="22"/>
                    <a:pt x="19" y="25"/>
                    <a:pt x="13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21" y="31"/>
                    <a:pt x="28" y="34"/>
                    <a:pt x="28" y="42"/>
                  </a:cubicBezTo>
                  <a:cubicBezTo>
                    <a:pt x="28" y="47"/>
                    <a:pt x="25" y="53"/>
                    <a:pt x="15" y="53"/>
                  </a:cubicBezTo>
                  <a:cubicBezTo>
                    <a:pt x="10" y="53"/>
                    <a:pt x="5" y="51"/>
                    <a:pt x="2" y="5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3" y="57"/>
                    <a:pt x="9" y="59"/>
                    <a:pt x="15" y="59"/>
                  </a:cubicBezTo>
                  <a:cubicBezTo>
                    <a:pt x="29" y="59"/>
                    <a:pt x="36" y="51"/>
                    <a:pt x="3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0" name="Freeform 445"/>
            <p:cNvSpPr>
              <a:spLocks noEditPoints="1"/>
            </p:cNvSpPr>
            <p:nvPr/>
          </p:nvSpPr>
          <p:spPr bwMode="auto">
            <a:xfrm>
              <a:off x="3469027" y="4710869"/>
              <a:ext cx="26839" cy="40545"/>
            </a:xfrm>
            <a:custGeom>
              <a:avLst/>
              <a:gdLst>
                <a:gd name="T0" fmla="*/ 23 w 40"/>
                <a:gd name="T1" fmla="*/ 21 h 60"/>
                <a:gd name="T2" fmla="*/ 9 w 40"/>
                <a:gd name="T3" fmla="*/ 28 h 60"/>
                <a:gd name="T4" fmla="*/ 8 w 40"/>
                <a:gd name="T5" fmla="*/ 28 h 60"/>
                <a:gd name="T6" fmla="*/ 28 w 40"/>
                <a:gd name="T7" fmla="*/ 7 h 60"/>
                <a:gd name="T8" fmla="*/ 34 w 40"/>
                <a:gd name="T9" fmla="*/ 7 h 60"/>
                <a:gd name="T10" fmla="*/ 34 w 40"/>
                <a:gd name="T11" fmla="*/ 0 h 60"/>
                <a:gd name="T12" fmla="*/ 29 w 40"/>
                <a:gd name="T13" fmla="*/ 1 h 60"/>
                <a:gd name="T14" fmla="*/ 10 w 40"/>
                <a:gd name="T15" fmla="*/ 9 h 60"/>
                <a:gd name="T16" fmla="*/ 0 w 40"/>
                <a:gd name="T17" fmla="*/ 35 h 60"/>
                <a:gd name="T18" fmla="*/ 21 w 40"/>
                <a:gd name="T19" fmla="*/ 60 h 60"/>
                <a:gd name="T20" fmla="*/ 40 w 40"/>
                <a:gd name="T21" fmla="*/ 39 h 60"/>
                <a:gd name="T22" fmla="*/ 23 w 40"/>
                <a:gd name="T23" fmla="*/ 21 h 60"/>
                <a:gd name="T24" fmla="*/ 21 w 40"/>
                <a:gd name="T25" fmla="*/ 54 h 60"/>
                <a:gd name="T26" fmla="*/ 8 w 40"/>
                <a:gd name="T27" fmla="*/ 37 h 60"/>
                <a:gd name="T28" fmla="*/ 9 w 40"/>
                <a:gd name="T29" fmla="*/ 34 h 60"/>
                <a:gd name="T30" fmla="*/ 20 w 40"/>
                <a:gd name="T31" fmla="*/ 27 h 60"/>
                <a:gd name="T32" fmla="*/ 32 w 40"/>
                <a:gd name="T33" fmla="*/ 40 h 60"/>
                <a:gd name="T34" fmla="*/ 21 w 40"/>
                <a:gd name="T35" fmla="*/ 5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60">
                  <a:moveTo>
                    <a:pt x="23" y="21"/>
                  </a:moveTo>
                  <a:cubicBezTo>
                    <a:pt x="16" y="21"/>
                    <a:pt x="11" y="24"/>
                    <a:pt x="9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0" y="18"/>
                    <a:pt x="16" y="9"/>
                    <a:pt x="28" y="7"/>
                  </a:cubicBezTo>
                  <a:cubicBezTo>
                    <a:pt x="31" y="7"/>
                    <a:pt x="33" y="7"/>
                    <a:pt x="34" y="7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3" y="0"/>
                    <a:pt x="31" y="1"/>
                    <a:pt x="29" y="1"/>
                  </a:cubicBezTo>
                  <a:cubicBezTo>
                    <a:pt x="21" y="2"/>
                    <a:pt x="15" y="5"/>
                    <a:pt x="10" y="9"/>
                  </a:cubicBezTo>
                  <a:cubicBezTo>
                    <a:pt x="5" y="15"/>
                    <a:pt x="0" y="24"/>
                    <a:pt x="0" y="35"/>
                  </a:cubicBezTo>
                  <a:cubicBezTo>
                    <a:pt x="0" y="50"/>
                    <a:pt x="9" y="60"/>
                    <a:pt x="21" y="60"/>
                  </a:cubicBezTo>
                  <a:cubicBezTo>
                    <a:pt x="33" y="60"/>
                    <a:pt x="40" y="50"/>
                    <a:pt x="40" y="39"/>
                  </a:cubicBezTo>
                  <a:cubicBezTo>
                    <a:pt x="40" y="28"/>
                    <a:pt x="33" y="21"/>
                    <a:pt x="23" y="21"/>
                  </a:cubicBezTo>
                  <a:close/>
                  <a:moveTo>
                    <a:pt x="21" y="54"/>
                  </a:moveTo>
                  <a:cubicBezTo>
                    <a:pt x="13" y="54"/>
                    <a:pt x="8" y="47"/>
                    <a:pt x="8" y="37"/>
                  </a:cubicBezTo>
                  <a:cubicBezTo>
                    <a:pt x="8" y="36"/>
                    <a:pt x="9" y="35"/>
                    <a:pt x="9" y="34"/>
                  </a:cubicBezTo>
                  <a:cubicBezTo>
                    <a:pt x="11" y="30"/>
                    <a:pt x="15" y="27"/>
                    <a:pt x="20" y="27"/>
                  </a:cubicBezTo>
                  <a:cubicBezTo>
                    <a:pt x="27" y="27"/>
                    <a:pt x="32" y="32"/>
                    <a:pt x="32" y="40"/>
                  </a:cubicBezTo>
                  <a:cubicBezTo>
                    <a:pt x="32" y="48"/>
                    <a:pt x="28" y="54"/>
                    <a:pt x="21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1" name="Freeform 446"/>
            <p:cNvSpPr>
              <a:spLocks noEditPoints="1"/>
            </p:cNvSpPr>
            <p:nvPr/>
          </p:nvSpPr>
          <p:spPr bwMode="auto">
            <a:xfrm>
              <a:off x="3339398" y="4606366"/>
              <a:ext cx="25697" cy="39974"/>
            </a:xfrm>
            <a:custGeom>
              <a:avLst/>
              <a:gdLst>
                <a:gd name="T0" fmla="*/ 19 w 38"/>
                <a:gd name="T1" fmla="*/ 0 h 59"/>
                <a:gd name="T2" fmla="*/ 0 w 38"/>
                <a:gd name="T3" fmla="*/ 20 h 59"/>
                <a:gd name="T4" fmla="*/ 17 w 38"/>
                <a:gd name="T5" fmla="*/ 38 h 59"/>
                <a:gd name="T6" fmla="*/ 30 w 38"/>
                <a:gd name="T7" fmla="*/ 32 h 59"/>
                <a:gd name="T8" fmla="*/ 30 w 38"/>
                <a:gd name="T9" fmla="*/ 32 h 59"/>
                <a:gd name="T10" fmla="*/ 23 w 38"/>
                <a:gd name="T11" fmla="*/ 47 h 59"/>
                <a:gd name="T12" fmla="*/ 11 w 38"/>
                <a:gd name="T13" fmla="*/ 53 h 59"/>
                <a:gd name="T14" fmla="*/ 5 w 38"/>
                <a:gd name="T15" fmla="*/ 53 h 59"/>
                <a:gd name="T16" fmla="*/ 5 w 38"/>
                <a:gd name="T17" fmla="*/ 59 h 59"/>
                <a:gd name="T18" fmla="*/ 12 w 38"/>
                <a:gd name="T19" fmla="*/ 59 h 59"/>
                <a:gd name="T20" fmla="*/ 28 w 38"/>
                <a:gd name="T21" fmla="*/ 51 h 59"/>
                <a:gd name="T22" fmla="*/ 38 w 38"/>
                <a:gd name="T23" fmla="*/ 24 h 59"/>
                <a:gd name="T24" fmla="*/ 19 w 38"/>
                <a:gd name="T25" fmla="*/ 0 h 59"/>
                <a:gd name="T26" fmla="*/ 30 w 38"/>
                <a:gd name="T27" fmla="*/ 26 h 59"/>
                <a:gd name="T28" fmla="*/ 18 w 38"/>
                <a:gd name="T29" fmla="*/ 32 h 59"/>
                <a:gd name="T30" fmla="*/ 7 w 38"/>
                <a:gd name="T31" fmla="*/ 20 h 59"/>
                <a:gd name="T32" fmla="*/ 19 w 38"/>
                <a:gd name="T33" fmla="*/ 6 h 59"/>
                <a:gd name="T34" fmla="*/ 30 w 38"/>
                <a:gd name="T35" fmla="*/ 23 h 59"/>
                <a:gd name="T36" fmla="*/ 30 w 38"/>
                <a:gd name="T37" fmla="*/ 2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9">
                  <a:moveTo>
                    <a:pt x="19" y="0"/>
                  </a:moveTo>
                  <a:cubicBezTo>
                    <a:pt x="8" y="0"/>
                    <a:pt x="0" y="10"/>
                    <a:pt x="0" y="20"/>
                  </a:cubicBezTo>
                  <a:cubicBezTo>
                    <a:pt x="0" y="30"/>
                    <a:pt x="6" y="38"/>
                    <a:pt x="17" y="38"/>
                  </a:cubicBezTo>
                  <a:cubicBezTo>
                    <a:pt x="22" y="38"/>
                    <a:pt x="27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9"/>
                    <a:pt x="27" y="44"/>
                    <a:pt x="23" y="47"/>
                  </a:cubicBezTo>
                  <a:cubicBezTo>
                    <a:pt x="20" y="50"/>
                    <a:pt x="15" y="52"/>
                    <a:pt x="11" y="53"/>
                  </a:cubicBezTo>
                  <a:cubicBezTo>
                    <a:pt x="8" y="53"/>
                    <a:pt x="6" y="53"/>
                    <a:pt x="5" y="53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6" y="59"/>
                    <a:pt x="9" y="59"/>
                    <a:pt x="12" y="59"/>
                  </a:cubicBezTo>
                  <a:cubicBezTo>
                    <a:pt x="18" y="58"/>
                    <a:pt x="24" y="56"/>
                    <a:pt x="28" y="51"/>
                  </a:cubicBezTo>
                  <a:cubicBezTo>
                    <a:pt x="34" y="46"/>
                    <a:pt x="38" y="37"/>
                    <a:pt x="38" y="24"/>
                  </a:cubicBezTo>
                  <a:cubicBezTo>
                    <a:pt x="38" y="9"/>
                    <a:pt x="31" y="0"/>
                    <a:pt x="19" y="0"/>
                  </a:cubicBezTo>
                  <a:close/>
                  <a:moveTo>
                    <a:pt x="30" y="26"/>
                  </a:moveTo>
                  <a:cubicBezTo>
                    <a:pt x="28" y="30"/>
                    <a:pt x="24" y="32"/>
                    <a:pt x="18" y="32"/>
                  </a:cubicBezTo>
                  <a:cubicBezTo>
                    <a:pt x="12" y="32"/>
                    <a:pt x="7" y="27"/>
                    <a:pt x="7" y="20"/>
                  </a:cubicBezTo>
                  <a:cubicBezTo>
                    <a:pt x="7" y="12"/>
                    <a:pt x="12" y="6"/>
                    <a:pt x="19" y="6"/>
                  </a:cubicBezTo>
                  <a:cubicBezTo>
                    <a:pt x="27" y="6"/>
                    <a:pt x="30" y="13"/>
                    <a:pt x="30" y="23"/>
                  </a:cubicBezTo>
                  <a:cubicBezTo>
                    <a:pt x="30" y="25"/>
                    <a:pt x="30" y="25"/>
                    <a:pt x="3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2" name="Oval 447"/>
            <p:cNvSpPr>
              <a:spLocks noChangeArrowheads="1"/>
            </p:cNvSpPr>
            <p:nvPr/>
          </p:nvSpPr>
          <p:spPr bwMode="auto">
            <a:xfrm>
              <a:off x="3388794" y="4539553"/>
              <a:ext cx="18845" cy="1827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3" name="Oval 448"/>
            <p:cNvSpPr>
              <a:spLocks noChangeArrowheads="1"/>
            </p:cNvSpPr>
            <p:nvPr/>
          </p:nvSpPr>
          <p:spPr bwMode="auto">
            <a:xfrm>
              <a:off x="3552686" y="4539553"/>
              <a:ext cx="19416" cy="1827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4" name="Oval 449"/>
            <p:cNvSpPr>
              <a:spLocks noChangeArrowheads="1"/>
            </p:cNvSpPr>
            <p:nvPr/>
          </p:nvSpPr>
          <p:spPr bwMode="auto">
            <a:xfrm>
              <a:off x="3552686" y="4695450"/>
              <a:ext cx="19416" cy="1770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5" name="Freeform 450"/>
            <p:cNvSpPr/>
            <p:nvPr/>
          </p:nvSpPr>
          <p:spPr bwMode="auto">
            <a:xfrm>
              <a:off x="3085851" y="4650337"/>
              <a:ext cx="211860" cy="97650"/>
            </a:xfrm>
            <a:custGeom>
              <a:avLst/>
              <a:gdLst>
                <a:gd name="T0" fmla="*/ 92 w 314"/>
                <a:gd name="T1" fmla="*/ 51 h 145"/>
                <a:gd name="T2" fmla="*/ 92 w 314"/>
                <a:gd name="T3" fmla="*/ 0 h 145"/>
                <a:gd name="T4" fmla="*/ 0 w 314"/>
                <a:gd name="T5" fmla="*/ 71 h 145"/>
                <a:gd name="T6" fmla="*/ 92 w 314"/>
                <a:gd name="T7" fmla="*/ 145 h 145"/>
                <a:gd name="T8" fmla="*/ 92 w 314"/>
                <a:gd name="T9" fmla="*/ 94 h 145"/>
                <a:gd name="T10" fmla="*/ 314 w 314"/>
                <a:gd name="T11" fmla="*/ 94 h 145"/>
                <a:gd name="T12" fmla="*/ 297 w 314"/>
                <a:gd name="T13" fmla="*/ 51 h 145"/>
                <a:gd name="T14" fmla="*/ 92 w 314"/>
                <a:gd name="T15" fmla="*/ 5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4" h="145">
                  <a:moveTo>
                    <a:pt x="92" y="51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92" y="145"/>
                    <a:pt x="92" y="145"/>
                    <a:pt x="92" y="145"/>
                  </a:cubicBezTo>
                  <a:cubicBezTo>
                    <a:pt x="92" y="94"/>
                    <a:pt x="92" y="94"/>
                    <a:pt x="92" y="94"/>
                  </a:cubicBezTo>
                  <a:cubicBezTo>
                    <a:pt x="314" y="94"/>
                    <a:pt x="314" y="94"/>
                    <a:pt x="314" y="94"/>
                  </a:cubicBezTo>
                  <a:cubicBezTo>
                    <a:pt x="308" y="80"/>
                    <a:pt x="302" y="66"/>
                    <a:pt x="297" y="51"/>
                  </a:cubicBezTo>
                  <a:lnTo>
                    <a:pt x="92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6" name="Oval 451"/>
            <p:cNvSpPr>
              <a:spLocks noChangeArrowheads="1"/>
            </p:cNvSpPr>
            <p:nvPr/>
          </p:nvSpPr>
          <p:spPr bwMode="auto">
            <a:xfrm>
              <a:off x="3388794" y="4696021"/>
              <a:ext cx="18845" cy="1770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7" name="Freeform 452"/>
            <p:cNvSpPr/>
            <p:nvPr/>
          </p:nvSpPr>
          <p:spPr bwMode="auto">
            <a:xfrm>
              <a:off x="3698304" y="4718292"/>
              <a:ext cx="35120" cy="60246"/>
            </a:xfrm>
            <a:custGeom>
              <a:avLst/>
              <a:gdLst>
                <a:gd name="T0" fmla="*/ 0 w 52"/>
                <a:gd name="T1" fmla="*/ 0 h 89"/>
                <a:gd name="T2" fmla="*/ 0 w 52"/>
                <a:gd name="T3" fmla="*/ 78 h 89"/>
                <a:gd name="T4" fmla="*/ 26 w 52"/>
                <a:gd name="T5" fmla="*/ 89 h 89"/>
                <a:gd name="T6" fmla="*/ 52 w 52"/>
                <a:gd name="T7" fmla="*/ 78 h 89"/>
                <a:gd name="T8" fmla="*/ 52 w 52"/>
                <a:gd name="T9" fmla="*/ 0 h 89"/>
                <a:gd name="T10" fmla="*/ 26 w 52"/>
                <a:gd name="T11" fmla="*/ 6 h 89"/>
                <a:gd name="T12" fmla="*/ 0 w 52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9">
                  <a:moveTo>
                    <a:pt x="0" y="0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0" y="84"/>
                    <a:pt x="11" y="89"/>
                    <a:pt x="26" y="89"/>
                  </a:cubicBezTo>
                  <a:cubicBezTo>
                    <a:pt x="40" y="89"/>
                    <a:pt x="52" y="84"/>
                    <a:pt x="52" y="78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4"/>
                    <a:pt x="35" y="6"/>
                    <a:pt x="26" y="6"/>
                  </a:cubicBezTo>
                  <a:cubicBezTo>
                    <a:pt x="16" y="6"/>
                    <a:pt x="5" y="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8" name="Oval 453"/>
            <p:cNvSpPr>
              <a:spLocks noChangeArrowheads="1"/>
            </p:cNvSpPr>
            <p:nvPr/>
          </p:nvSpPr>
          <p:spPr bwMode="auto">
            <a:xfrm>
              <a:off x="3698304" y="4704873"/>
              <a:ext cx="35120" cy="142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9" name="Freeform 454"/>
            <p:cNvSpPr/>
            <p:nvPr/>
          </p:nvSpPr>
          <p:spPr bwMode="auto">
            <a:xfrm>
              <a:off x="3748271" y="4695450"/>
              <a:ext cx="35120" cy="83088"/>
            </a:xfrm>
            <a:custGeom>
              <a:avLst/>
              <a:gdLst>
                <a:gd name="T0" fmla="*/ 0 w 52"/>
                <a:gd name="T1" fmla="*/ 0 h 123"/>
                <a:gd name="T2" fmla="*/ 0 w 52"/>
                <a:gd name="T3" fmla="*/ 110 h 123"/>
                <a:gd name="T4" fmla="*/ 0 w 52"/>
                <a:gd name="T5" fmla="*/ 112 h 123"/>
                <a:gd name="T6" fmla="*/ 26 w 52"/>
                <a:gd name="T7" fmla="*/ 123 h 123"/>
                <a:gd name="T8" fmla="*/ 52 w 52"/>
                <a:gd name="T9" fmla="*/ 112 h 123"/>
                <a:gd name="T10" fmla="*/ 52 w 52"/>
                <a:gd name="T11" fmla="*/ 112 h 123"/>
                <a:gd name="T12" fmla="*/ 52 w 52"/>
                <a:gd name="T13" fmla="*/ 0 h 123"/>
                <a:gd name="T14" fmla="*/ 26 w 52"/>
                <a:gd name="T15" fmla="*/ 6 h 123"/>
                <a:gd name="T16" fmla="*/ 0 w 52"/>
                <a:gd name="T1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123">
                  <a:moveTo>
                    <a:pt x="0" y="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18"/>
                    <a:pt x="11" y="123"/>
                    <a:pt x="26" y="123"/>
                  </a:cubicBezTo>
                  <a:cubicBezTo>
                    <a:pt x="40" y="123"/>
                    <a:pt x="52" y="118"/>
                    <a:pt x="52" y="112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4"/>
                    <a:pt x="36" y="6"/>
                    <a:pt x="26" y="6"/>
                  </a:cubicBezTo>
                  <a:cubicBezTo>
                    <a:pt x="16" y="6"/>
                    <a:pt x="6" y="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0" name="Oval 455"/>
            <p:cNvSpPr>
              <a:spLocks noChangeArrowheads="1"/>
            </p:cNvSpPr>
            <p:nvPr/>
          </p:nvSpPr>
          <p:spPr bwMode="auto">
            <a:xfrm>
              <a:off x="3748271" y="4682030"/>
              <a:ext cx="35120" cy="1399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1" name="Freeform 456"/>
            <p:cNvSpPr/>
            <p:nvPr/>
          </p:nvSpPr>
          <p:spPr bwMode="auto">
            <a:xfrm>
              <a:off x="3797667" y="4644912"/>
              <a:ext cx="35691" cy="133626"/>
            </a:xfrm>
            <a:custGeom>
              <a:avLst/>
              <a:gdLst>
                <a:gd name="T0" fmla="*/ 0 w 53"/>
                <a:gd name="T1" fmla="*/ 0 h 198"/>
                <a:gd name="T2" fmla="*/ 0 w 53"/>
                <a:gd name="T3" fmla="*/ 187 h 198"/>
                <a:gd name="T4" fmla="*/ 26 w 53"/>
                <a:gd name="T5" fmla="*/ 198 h 198"/>
                <a:gd name="T6" fmla="*/ 53 w 53"/>
                <a:gd name="T7" fmla="*/ 187 h 198"/>
                <a:gd name="T8" fmla="*/ 53 w 53"/>
                <a:gd name="T9" fmla="*/ 0 h 198"/>
                <a:gd name="T10" fmla="*/ 26 w 53"/>
                <a:gd name="T11" fmla="*/ 7 h 198"/>
                <a:gd name="T12" fmla="*/ 0 w 53"/>
                <a:gd name="T13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198">
                  <a:moveTo>
                    <a:pt x="0" y="0"/>
                  </a:moveTo>
                  <a:cubicBezTo>
                    <a:pt x="0" y="187"/>
                    <a:pt x="0" y="187"/>
                    <a:pt x="0" y="187"/>
                  </a:cubicBezTo>
                  <a:cubicBezTo>
                    <a:pt x="0" y="193"/>
                    <a:pt x="12" y="198"/>
                    <a:pt x="26" y="198"/>
                  </a:cubicBezTo>
                  <a:cubicBezTo>
                    <a:pt x="41" y="198"/>
                    <a:pt x="53" y="193"/>
                    <a:pt x="53" y="187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47" y="5"/>
                    <a:pt x="36" y="7"/>
                    <a:pt x="26" y="7"/>
                  </a:cubicBezTo>
                  <a:cubicBezTo>
                    <a:pt x="17" y="7"/>
                    <a:pt x="6" y="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2" name="Oval 457"/>
            <p:cNvSpPr>
              <a:spLocks noChangeArrowheads="1"/>
            </p:cNvSpPr>
            <p:nvPr/>
          </p:nvSpPr>
          <p:spPr bwMode="auto">
            <a:xfrm>
              <a:off x="3797667" y="4631492"/>
              <a:ext cx="35691" cy="1484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3" name="Freeform 458"/>
            <p:cNvSpPr/>
            <p:nvPr/>
          </p:nvSpPr>
          <p:spPr bwMode="auto">
            <a:xfrm>
              <a:off x="3222047" y="4588093"/>
              <a:ext cx="35120" cy="60246"/>
            </a:xfrm>
            <a:custGeom>
              <a:avLst/>
              <a:gdLst>
                <a:gd name="T0" fmla="*/ 26 w 52"/>
                <a:gd name="T1" fmla="*/ 89 h 89"/>
                <a:gd name="T2" fmla="*/ 52 w 52"/>
                <a:gd name="T3" fmla="*/ 78 h 89"/>
                <a:gd name="T4" fmla="*/ 52 w 52"/>
                <a:gd name="T5" fmla="*/ 0 h 89"/>
                <a:gd name="T6" fmla="*/ 26 w 52"/>
                <a:gd name="T7" fmla="*/ 6 h 89"/>
                <a:gd name="T8" fmla="*/ 0 w 52"/>
                <a:gd name="T9" fmla="*/ 0 h 89"/>
                <a:gd name="T10" fmla="*/ 0 w 52"/>
                <a:gd name="T11" fmla="*/ 78 h 89"/>
                <a:gd name="T12" fmla="*/ 26 w 52"/>
                <a:gd name="T13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89">
                  <a:moveTo>
                    <a:pt x="26" y="89"/>
                  </a:moveTo>
                  <a:cubicBezTo>
                    <a:pt x="40" y="89"/>
                    <a:pt x="52" y="84"/>
                    <a:pt x="52" y="78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4"/>
                    <a:pt x="36" y="6"/>
                    <a:pt x="26" y="6"/>
                  </a:cubicBezTo>
                  <a:cubicBezTo>
                    <a:pt x="16" y="6"/>
                    <a:pt x="6" y="4"/>
                    <a:pt x="0" y="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4"/>
                    <a:pt x="11" y="89"/>
                    <a:pt x="26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4" name="Oval 459"/>
            <p:cNvSpPr>
              <a:spLocks noChangeArrowheads="1"/>
            </p:cNvSpPr>
            <p:nvPr/>
          </p:nvSpPr>
          <p:spPr bwMode="auto">
            <a:xfrm>
              <a:off x="3222047" y="4574673"/>
              <a:ext cx="35120" cy="142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5" name="Freeform 460"/>
            <p:cNvSpPr/>
            <p:nvPr/>
          </p:nvSpPr>
          <p:spPr bwMode="auto">
            <a:xfrm>
              <a:off x="3171509" y="4565250"/>
              <a:ext cx="35691" cy="83088"/>
            </a:xfrm>
            <a:custGeom>
              <a:avLst/>
              <a:gdLst>
                <a:gd name="T0" fmla="*/ 26 w 53"/>
                <a:gd name="T1" fmla="*/ 123 h 123"/>
                <a:gd name="T2" fmla="*/ 53 w 53"/>
                <a:gd name="T3" fmla="*/ 112 h 123"/>
                <a:gd name="T4" fmla="*/ 52 w 53"/>
                <a:gd name="T5" fmla="*/ 110 h 123"/>
                <a:gd name="T6" fmla="*/ 52 w 53"/>
                <a:gd name="T7" fmla="*/ 0 h 123"/>
                <a:gd name="T8" fmla="*/ 26 w 53"/>
                <a:gd name="T9" fmla="*/ 6 h 123"/>
                <a:gd name="T10" fmla="*/ 0 w 53"/>
                <a:gd name="T11" fmla="*/ 0 h 123"/>
                <a:gd name="T12" fmla="*/ 0 w 53"/>
                <a:gd name="T13" fmla="*/ 112 h 123"/>
                <a:gd name="T14" fmla="*/ 0 w 53"/>
                <a:gd name="T15" fmla="*/ 112 h 123"/>
                <a:gd name="T16" fmla="*/ 26 w 53"/>
                <a:gd name="T17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123">
                  <a:moveTo>
                    <a:pt x="26" y="123"/>
                  </a:moveTo>
                  <a:cubicBezTo>
                    <a:pt x="41" y="123"/>
                    <a:pt x="53" y="118"/>
                    <a:pt x="53" y="112"/>
                  </a:cubicBezTo>
                  <a:cubicBezTo>
                    <a:pt x="53" y="111"/>
                    <a:pt x="52" y="111"/>
                    <a:pt x="52" y="11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4"/>
                    <a:pt x="36" y="6"/>
                    <a:pt x="26" y="6"/>
                  </a:cubicBezTo>
                  <a:cubicBezTo>
                    <a:pt x="16" y="6"/>
                    <a:pt x="6" y="4"/>
                    <a:pt x="0" y="0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8"/>
                    <a:pt x="12" y="123"/>
                    <a:pt x="26" y="1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6" name="Oval 461"/>
            <p:cNvSpPr>
              <a:spLocks noChangeArrowheads="1"/>
            </p:cNvSpPr>
            <p:nvPr/>
          </p:nvSpPr>
          <p:spPr bwMode="auto">
            <a:xfrm>
              <a:off x="3171509" y="4551831"/>
              <a:ext cx="35120" cy="1399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7" name="Freeform 462"/>
            <p:cNvSpPr/>
            <p:nvPr/>
          </p:nvSpPr>
          <p:spPr bwMode="auto">
            <a:xfrm>
              <a:off x="3122113" y="4514712"/>
              <a:ext cx="35120" cy="133626"/>
            </a:xfrm>
            <a:custGeom>
              <a:avLst/>
              <a:gdLst>
                <a:gd name="T0" fmla="*/ 26 w 52"/>
                <a:gd name="T1" fmla="*/ 198 h 198"/>
                <a:gd name="T2" fmla="*/ 52 w 52"/>
                <a:gd name="T3" fmla="*/ 187 h 198"/>
                <a:gd name="T4" fmla="*/ 52 w 52"/>
                <a:gd name="T5" fmla="*/ 0 h 198"/>
                <a:gd name="T6" fmla="*/ 26 w 52"/>
                <a:gd name="T7" fmla="*/ 7 h 198"/>
                <a:gd name="T8" fmla="*/ 0 w 52"/>
                <a:gd name="T9" fmla="*/ 0 h 198"/>
                <a:gd name="T10" fmla="*/ 0 w 52"/>
                <a:gd name="T11" fmla="*/ 187 h 198"/>
                <a:gd name="T12" fmla="*/ 26 w 52"/>
                <a:gd name="T13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98">
                  <a:moveTo>
                    <a:pt x="26" y="198"/>
                  </a:moveTo>
                  <a:cubicBezTo>
                    <a:pt x="40" y="198"/>
                    <a:pt x="52" y="193"/>
                    <a:pt x="52" y="187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5"/>
                    <a:pt x="36" y="7"/>
                    <a:pt x="26" y="7"/>
                  </a:cubicBezTo>
                  <a:cubicBezTo>
                    <a:pt x="16" y="7"/>
                    <a:pt x="6" y="5"/>
                    <a:pt x="0" y="0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0" y="193"/>
                    <a:pt x="11" y="198"/>
                    <a:pt x="26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8" name="Oval 463"/>
            <p:cNvSpPr>
              <a:spLocks noChangeArrowheads="1"/>
            </p:cNvSpPr>
            <p:nvPr/>
          </p:nvSpPr>
          <p:spPr bwMode="auto">
            <a:xfrm>
              <a:off x="3122113" y="4501293"/>
              <a:ext cx="35120" cy="1484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9" name="Freeform 464"/>
            <p:cNvSpPr>
              <a:spLocks noEditPoints="1"/>
            </p:cNvSpPr>
            <p:nvPr/>
          </p:nvSpPr>
          <p:spPr bwMode="auto">
            <a:xfrm>
              <a:off x="3156661" y="4726572"/>
              <a:ext cx="115352" cy="115923"/>
            </a:xfrm>
            <a:custGeom>
              <a:avLst/>
              <a:gdLst>
                <a:gd name="T0" fmla="*/ 85 w 171"/>
                <a:gd name="T1" fmla="*/ 0 h 172"/>
                <a:gd name="T2" fmla="*/ 0 w 171"/>
                <a:gd name="T3" fmla="*/ 86 h 172"/>
                <a:gd name="T4" fmla="*/ 85 w 171"/>
                <a:gd name="T5" fmla="*/ 172 h 172"/>
                <a:gd name="T6" fmla="*/ 171 w 171"/>
                <a:gd name="T7" fmla="*/ 86 h 172"/>
                <a:gd name="T8" fmla="*/ 85 w 171"/>
                <a:gd name="T9" fmla="*/ 0 h 172"/>
                <a:gd name="T10" fmla="*/ 85 w 171"/>
                <a:gd name="T11" fmla="*/ 151 h 172"/>
                <a:gd name="T12" fmla="*/ 21 w 171"/>
                <a:gd name="T13" fmla="*/ 86 h 172"/>
                <a:gd name="T14" fmla="*/ 85 w 171"/>
                <a:gd name="T15" fmla="*/ 21 h 172"/>
                <a:gd name="T16" fmla="*/ 150 w 171"/>
                <a:gd name="T17" fmla="*/ 86 h 172"/>
                <a:gd name="T18" fmla="*/ 85 w 171"/>
                <a:gd name="T19" fmla="*/ 151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72">
                  <a:moveTo>
                    <a:pt x="85" y="0"/>
                  </a:moveTo>
                  <a:cubicBezTo>
                    <a:pt x="38" y="0"/>
                    <a:pt x="0" y="39"/>
                    <a:pt x="0" y="86"/>
                  </a:cubicBezTo>
                  <a:cubicBezTo>
                    <a:pt x="0" y="133"/>
                    <a:pt x="38" y="172"/>
                    <a:pt x="85" y="172"/>
                  </a:cubicBezTo>
                  <a:cubicBezTo>
                    <a:pt x="132" y="172"/>
                    <a:pt x="171" y="133"/>
                    <a:pt x="171" y="86"/>
                  </a:cubicBezTo>
                  <a:cubicBezTo>
                    <a:pt x="171" y="39"/>
                    <a:pt x="132" y="0"/>
                    <a:pt x="85" y="0"/>
                  </a:cubicBezTo>
                  <a:close/>
                  <a:moveTo>
                    <a:pt x="85" y="151"/>
                  </a:moveTo>
                  <a:cubicBezTo>
                    <a:pt x="50" y="151"/>
                    <a:pt x="21" y="122"/>
                    <a:pt x="21" y="86"/>
                  </a:cubicBezTo>
                  <a:cubicBezTo>
                    <a:pt x="21" y="50"/>
                    <a:pt x="50" y="21"/>
                    <a:pt x="85" y="21"/>
                  </a:cubicBezTo>
                  <a:cubicBezTo>
                    <a:pt x="121" y="21"/>
                    <a:pt x="150" y="50"/>
                    <a:pt x="150" y="86"/>
                  </a:cubicBezTo>
                  <a:cubicBezTo>
                    <a:pt x="150" y="122"/>
                    <a:pt x="121" y="151"/>
                    <a:pt x="85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40" name="Freeform 465"/>
            <p:cNvSpPr/>
            <p:nvPr/>
          </p:nvSpPr>
          <p:spPr bwMode="auto">
            <a:xfrm>
              <a:off x="3196349" y="4752841"/>
              <a:ext cx="34549" cy="63387"/>
            </a:xfrm>
            <a:custGeom>
              <a:avLst/>
              <a:gdLst>
                <a:gd name="T0" fmla="*/ 32 w 51"/>
                <a:gd name="T1" fmla="*/ 39 h 94"/>
                <a:gd name="T2" fmla="*/ 18 w 51"/>
                <a:gd name="T3" fmla="*/ 30 h 94"/>
                <a:gd name="T4" fmla="*/ 28 w 51"/>
                <a:gd name="T5" fmla="*/ 23 h 94"/>
                <a:gd name="T6" fmla="*/ 44 w 51"/>
                <a:gd name="T7" fmla="*/ 27 h 94"/>
                <a:gd name="T8" fmla="*/ 48 w 51"/>
                <a:gd name="T9" fmla="*/ 14 h 94"/>
                <a:gd name="T10" fmla="*/ 31 w 51"/>
                <a:gd name="T11" fmla="*/ 10 h 94"/>
                <a:gd name="T12" fmla="*/ 31 w 51"/>
                <a:gd name="T13" fmla="*/ 0 h 94"/>
                <a:gd name="T14" fmla="*/ 20 w 51"/>
                <a:gd name="T15" fmla="*/ 0 h 94"/>
                <a:gd name="T16" fmla="*/ 20 w 51"/>
                <a:gd name="T17" fmla="*/ 11 h 94"/>
                <a:gd name="T18" fmla="*/ 0 w 51"/>
                <a:gd name="T19" fmla="*/ 32 h 94"/>
                <a:gd name="T20" fmla="*/ 21 w 51"/>
                <a:gd name="T21" fmla="*/ 53 h 94"/>
                <a:gd name="T22" fmla="*/ 33 w 51"/>
                <a:gd name="T23" fmla="*/ 62 h 94"/>
                <a:gd name="T24" fmla="*/ 22 w 51"/>
                <a:gd name="T25" fmla="*/ 70 h 94"/>
                <a:gd name="T26" fmla="*/ 3 w 51"/>
                <a:gd name="T27" fmla="*/ 65 h 94"/>
                <a:gd name="T28" fmla="*/ 0 w 51"/>
                <a:gd name="T29" fmla="*/ 78 h 94"/>
                <a:gd name="T30" fmla="*/ 19 w 51"/>
                <a:gd name="T31" fmla="*/ 83 h 94"/>
                <a:gd name="T32" fmla="*/ 19 w 51"/>
                <a:gd name="T33" fmla="*/ 94 h 94"/>
                <a:gd name="T34" fmla="*/ 30 w 51"/>
                <a:gd name="T35" fmla="*/ 94 h 94"/>
                <a:gd name="T36" fmla="*/ 30 w 51"/>
                <a:gd name="T37" fmla="*/ 82 h 94"/>
                <a:gd name="T38" fmla="*/ 51 w 51"/>
                <a:gd name="T39" fmla="*/ 61 h 94"/>
                <a:gd name="T40" fmla="*/ 32 w 51"/>
                <a:gd name="T41" fmla="*/ 3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" h="94">
                  <a:moveTo>
                    <a:pt x="32" y="39"/>
                  </a:moveTo>
                  <a:cubicBezTo>
                    <a:pt x="22" y="36"/>
                    <a:pt x="18" y="33"/>
                    <a:pt x="18" y="30"/>
                  </a:cubicBezTo>
                  <a:cubicBezTo>
                    <a:pt x="18" y="26"/>
                    <a:pt x="20" y="23"/>
                    <a:pt x="28" y="23"/>
                  </a:cubicBezTo>
                  <a:cubicBezTo>
                    <a:pt x="36" y="23"/>
                    <a:pt x="41" y="26"/>
                    <a:pt x="44" y="27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4" y="12"/>
                    <a:pt x="38" y="11"/>
                    <a:pt x="31" y="1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7" y="13"/>
                    <a:pt x="0" y="21"/>
                    <a:pt x="0" y="32"/>
                  </a:cubicBezTo>
                  <a:cubicBezTo>
                    <a:pt x="0" y="43"/>
                    <a:pt x="9" y="48"/>
                    <a:pt x="21" y="53"/>
                  </a:cubicBezTo>
                  <a:cubicBezTo>
                    <a:pt x="30" y="55"/>
                    <a:pt x="33" y="58"/>
                    <a:pt x="33" y="62"/>
                  </a:cubicBezTo>
                  <a:cubicBezTo>
                    <a:pt x="33" y="67"/>
                    <a:pt x="29" y="70"/>
                    <a:pt x="22" y="70"/>
                  </a:cubicBezTo>
                  <a:cubicBezTo>
                    <a:pt x="15" y="70"/>
                    <a:pt x="8" y="67"/>
                    <a:pt x="3" y="6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4" y="80"/>
                    <a:pt x="11" y="83"/>
                    <a:pt x="19" y="83"/>
                  </a:cubicBezTo>
                  <a:cubicBezTo>
                    <a:pt x="19" y="94"/>
                    <a:pt x="19" y="94"/>
                    <a:pt x="19" y="94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82"/>
                    <a:pt x="30" y="82"/>
                    <a:pt x="30" y="82"/>
                  </a:cubicBezTo>
                  <a:cubicBezTo>
                    <a:pt x="44" y="80"/>
                    <a:pt x="51" y="71"/>
                    <a:pt x="51" y="61"/>
                  </a:cubicBezTo>
                  <a:cubicBezTo>
                    <a:pt x="51" y="50"/>
                    <a:pt x="45" y="44"/>
                    <a:pt x="3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41" name="Freeform 466"/>
            <p:cNvSpPr>
              <a:spLocks noEditPoints="1"/>
            </p:cNvSpPr>
            <p:nvPr/>
          </p:nvSpPr>
          <p:spPr bwMode="auto">
            <a:xfrm>
              <a:off x="3679459" y="4418205"/>
              <a:ext cx="115352" cy="115352"/>
            </a:xfrm>
            <a:custGeom>
              <a:avLst/>
              <a:gdLst>
                <a:gd name="T0" fmla="*/ 85 w 171"/>
                <a:gd name="T1" fmla="*/ 171 h 171"/>
                <a:gd name="T2" fmla="*/ 171 w 171"/>
                <a:gd name="T3" fmla="*/ 85 h 171"/>
                <a:gd name="T4" fmla="*/ 85 w 171"/>
                <a:gd name="T5" fmla="*/ 0 h 171"/>
                <a:gd name="T6" fmla="*/ 0 w 171"/>
                <a:gd name="T7" fmla="*/ 85 h 171"/>
                <a:gd name="T8" fmla="*/ 85 w 171"/>
                <a:gd name="T9" fmla="*/ 171 h 171"/>
                <a:gd name="T10" fmla="*/ 85 w 171"/>
                <a:gd name="T11" fmla="*/ 20 h 171"/>
                <a:gd name="T12" fmla="*/ 150 w 171"/>
                <a:gd name="T13" fmla="*/ 85 h 171"/>
                <a:gd name="T14" fmla="*/ 85 w 171"/>
                <a:gd name="T15" fmla="*/ 151 h 171"/>
                <a:gd name="T16" fmla="*/ 21 w 171"/>
                <a:gd name="T17" fmla="*/ 85 h 171"/>
                <a:gd name="T18" fmla="*/ 85 w 171"/>
                <a:gd name="T19" fmla="*/ 2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71">
                  <a:moveTo>
                    <a:pt x="85" y="171"/>
                  </a:moveTo>
                  <a:cubicBezTo>
                    <a:pt x="132" y="171"/>
                    <a:pt x="171" y="133"/>
                    <a:pt x="171" y="85"/>
                  </a:cubicBezTo>
                  <a:cubicBezTo>
                    <a:pt x="171" y="38"/>
                    <a:pt x="132" y="0"/>
                    <a:pt x="85" y="0"/>
                  </a:cubicBezTo>
                  <a:cubicBezTo>
                    <a:pt x="38" y="0"/>
                    <a:pt x="0" y="38"/>
                    <a:pt x="0" y="85"/>
                  </a:cubicBezTo>
                  <a:cubicBezTo>
                    <a:pt x="0" y="133"/>
                    <a:pt x="38" y="171"/>
                    <a:pt x="85" y="171"/>
                  </a:cubicBezTo>
                  <a:close/>
                  <a:moveTo>
                    <a:pt x="85" y="20"/>
                  </a:moveTo>
                  <a:cubicBezTo>
                    <a:pt x="121" y="20"/>
                    <a:pt x="150" y="49"/>
                    <a:pt x="150" y="85"/>
                  </a:cubicBezTo>
                  <a:cubicBezTo>
                    <a:pt x="150" y="121"/>
                    <a:pt x="121" y="151"/>
                    <a:pt x="85" y="151"/>
                  </a:cubicBezTo>
                  <a:cubicBezTo>
                    <a:pt x="50" y="151"/>
                    <a:pt x="21" y="121"/>
                    <a:pt x="21" y="85"/>
                  </a:cubicBezTo>
                  <a:cubicBezTo>
                    <a:pt x="21" y="49"/>
                    <a:pt x="50" y="20"/>
                    <a:pt x="85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42" name="Freeform 467"/>
            <p:cNvSpPr/>
            <p:nvPr/>
          </p:nvSpPr>
          <p:spPr bwMode="auto">
            <a:xfrm>
              <a:off x="3711153" y="4447043"/>
              <a:ext cx="41116" cy="58247"/>
            </a:xfrm>
            <a:custGeom>
              <a:avLst/>
              <a:gdLst>
                <a:gd name="T0" fmla="*/ 50 w 61"/>
                <a:gd name="T1" fmla="*/ 86 h 86"/>
                <a:gd name="T2" fmla="*/ 59 w 61"/>
                <a:gd name="T3" fmla="*/ 85 h 86"/>
                <a:gd name="T4" fmla="*/ 61 w 61"/>
                <a:gd name="T5" fmla="*/ 85 h 86"/>
                <a:gd name="T6" fmla="*/ 61 w 61"/>
                <a:gd name="T7" fmla="*/ 68 h 86"/>
                <a:gd name="T8" fmla="*/ 57 w 61"/>
                <a:gd name="T9" fmla="*/ 69 h 86"/>
                <a:gd name="T10" fmla="*/ 50 w 61"/>
                <a:gd name="T11" fmla="*/ 70 h 86"/>
                <a:gd name="T12" fmla="*/ 26 w 61"/>
                <a:gd name="T13" fmla="*/ 56 h 86"/>
                <a:gd name="T14" fmla="*/ 37 w 61"/>
                <a:gd name="T15" fmla="*/ 56 h 86"/>
                <a:gd name="T16" fmla="*/ 37 w 61"/>
                <a:gd name="T17" fmla="*/ 46 h 86"/>
                <a:gd name="T18" fmla="*/ 23 w 61"/>
                <a:gd name="T19" fmla="*/ 46 h 86"/>
                <a:gd name="T20" fmla="*/ 23 w 61"/>
                <a:gd name="T21" fmla="*/ 43 h 86"/>
                <a:gd name="T22" fmla="*/ 23 w 61"/>
                <a:gd name="T23" fmla="*/ 42 h 86"/>
                <a:gd name="T24" fmla="*/ 37 w 61"/>
                <a:gd name="T25" fmla="*/ 42 h 86"/>
                <a:gd name="T26" fmla="*/ 37 w 61"/>
                <a:gd name="T27" fmla="*/ 33 h 86"/>
                <a:gd name="T28" fmla="*/ 25 w 61"/>
                <a:gd name="T29" fmla="*/ 33 h 86"/>
                <a:gd name="T30" fmla="*/ 50 w 61"/>
                <a:gd name="T31" fmla="*/ 16 h 86"/>
                <a:gd name="T32" fmla="*/ 57 w 61"/>
                <a:gd name="T33" fmla="*/ 17 h 86"/>
                <a:gd name="T34" fmla="*/ 61 w 61"/>
                <a:gd name="T35" fmla="*/ 18 h 86"/>
                <a:gd name="T36" fmla="*/ 61 w 61"/>
                <a:gd name="T37" fmla="*/ 1 h 86"/>
                <a:gd name="T38" fmla="*/ 59 w 61"/>
                <a:gd name="T39" fmla="*/ 1 h 86"/>
                <a:gd name="T40" fmla="*/ 50 w 61"/>
                <a:gd name="T41" fmla="*/ 0 h 86"/>
                <a:gd name="T42" fmla="*/ 8 w 61"/>
                <a:gd name="T43" fmla="*/ 33 h 86"/>
                <a:gd name="T44" fmla="*/ 0 w 61"/>
                <a:gd name="T45" fmla="*/ 33 h 86"/>
                <a:gd name="T46" fmla="*/ 0 w 61"/>
                <a:gd name="T47" fmla="*/ 42 h 86"/>
                <a:gd name="T48" fmla="*/ 6 w 61"/>
                <a:gd name="T49" fmla="*/ 42 h 86"/>
                <a:gd name="T50" fmla="*/ 6 w 61"/>
                <a:gd name="T51" fmla="*/ 43 h 86"/>
                <a:gd name="T52" fmla="*/ 6 w 61"/>
                <a:gd name="T53" fmla="*/ 46 h 86"/>
                <a:gd name="T54" fmla="*/ 0 w 61"/>
                <a:gd name="T55" fmla="*/ 46 h 86"/>
                <a:gd name="T56" fmla="*/ 0 w 61"/>
                <a:gd name="T57" fmla="*/ 56 h 86"/>
                <a:gd name="T58" fmla="*/ 8 w 61"/>
                <a:gd name="T59" fmla="*/ 56 h 86"/>
                <a:gd name="T60" fmla="*/ 50 w 61"/>
                <a:gd name="T61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1" h="86">
                  <a:moveTo>
                    <a:pt x="50" y="86"/>
                  </a:moveTo>
                  <a:cubicBezTo>
                    <a:pt x="53" y="86"/>
                    <a:pt x="56" y="86"/>
                    <a:pt x="59" y="85"/>
                  </a:cubicBezTo>
                  <a:cubicBezTo>
                    <a:pt x="61" y="85"/>
                    <a:pt x="61" y="85"/>
                    <a:pt x="61" y="85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5" y="69"/>
                    <a:pt x="52" y="70"/>
                    <a:pt x="50" y="70"/>
                  </a:cubicBezTo>
                  <a:cubicBezTo>
                    <a:pt x="40" y="70"/>
                    <a:pt x="31" y="64"/>
                    <a:pt x="26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5"/>
                    <a:pt x="23" y="44"/>
                    <a:pt x="23" y="43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9" y="23"/>
                    <a:pt x="39" y="16"/>
                    <a:pt x="50" y="16"/>
                  </a:cubicBezTo>
                  <a:cubicBezTo>
                    <a:pt x="52" y="16"/>
                    <a:pt x="55" y="16"/>
                    <a:pt x="57" y="17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6" y="0"/>
                    <a:pt x="53" y="0"/>
                    <a:pt x="50" y="0"/>
                  </a:cubicBezTo>
                  <a:cubicBezTo>
                    <a:pt x="29" y="0"/>
                    <a:pt x="12" y="14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4"/>
                    <a:pt x="6" y="45"/>
                    <a:pt x="6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14" y="73"/>
                    <a:pt x="30" y="86"/>
                    <a:pt x="50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961183" y="1140028"/>
            <a:ext cx="2406357" cy="810274"/>
            <a:chOff x="986174" y="1726438"/>
            <a:chExt cx="2406357" cy="810274"/>
          </a:xfrm>
        </p:grpSpPr>
        <p:sp>
          <p:nvSpPr>
            <p:cNvPr id="143" name="文本框 142"/>
            <p:cNvSpPr txBox="1"/>
            <p:nvPr/>
          </p:nvSpPr>
          <p:spPr bwMode="auto">
            <a:xfrm flipH="1">
              <a:off x="986174" y="2075047"/>
              <a:ext cx="240635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20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负责用户模块后台、项目整合、功能完善</a:t>
              </a:r>
              <a:endParaRPr lang="en-US" altLang="zh-CN" sz="12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144" name="文本框 143"/>
            <p:cNvSpPr txBox="1"/>
            <p:nvPr/>
          </p:nvSpPr>
          <p:spPr bwMode="auto">
            <a:xfrm flipH="1">
              <a:off x="1469734" y="1726438"/>
              <a:ext cx="1922797" cy="4008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r">
                <a:defRPr/>
              </a:pPr>
              <a:r>
                <a:rPr lang="zh-CN" altLang="en-US" sz="2000" dirty="0" smtClean="0">
                  <a:solidFill>
                    <a:srgbClr val="FFFFFF">
                      <a:lumMod val="50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组长：李峥滢</a:t>
              </a:r>
              <a:endParaRPr lang="zh-CN" altLang="en-US" sz="2000" dirty="0">
                <a:solidFill>
                  <a:srgbClr val="FFFFFF">
                    <a:lumMod val="50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961183" y="2994340"/>
            <a:ext cx="2406357" cy="810274"/>
            <a:chOff x="986174" y="1726438"/>
            <a:chExt cx="2406357" cy="810274"/>
          </a:xfrm>
        </p:grpSpPr>
        <p:sp>
          <p:nvSpPr>
            <p:cNvPr id="147" name="文本框 146"/>
            <p:cNvSpPr txBox="1"/>
            <p:nvPr/>
          </p:nvSpPr>
          <p:spPr bwMode="auto">
            <a:xfrm flipH="1">
              <a:off x="986174" y="2075047"/>
              <a:ext cx="240635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20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负责管理员模块后台、项目整合、页面修改</a:t>
              </a:r>
              <a:endParaRPr lang="zh-CN" altLang="en-US" sz="1200" dirty="0">
                <a:solidFill>
                  <a:srgbClr val="000000">
                    <a:lumMod val="50000"/>
                    <a:lumOff val="50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148" name="文本框 147"/>
            <p:cNvSpPr txBox="1"/>
            <p:nvPr/>
          </p:nvSpPr>
          <p:spPr bwMode="auto">
            <a:xfrm flipH="1">
              <a:off x="1469734" y="1726438"/>
              <a:ext cx="1922797" cy="4008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r">
                <a:defRPr/>
              </a:pPr>
              <a:r>
                <a:rPr lang="zh-CN" altLang="en-US" sz="2000" dirty="0" smtClean="0">
                  <a:solidFill>
                    <a:srgbClr val="FFFFFF">
                      <a:lumMod val="50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成员：何东夏</a:t>
              </a:r>
              <a:endParaRPr lang="zh-CN" altLang="en-US" sz="2000" dirty="0">
                <a:solidFill>
                  <a:srgbClr val="FFFFFF">
                    <a:lumMod val="50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961183" y="4899124"/>
            <a:ext cx="2406357" cy="810274"/>
            <a:chOff x="986174" y="1726438"/>
            <a:chExt cx="2406357" cy="810274"/>
          </a:xfrm>
        </p:grpSpPr>
        <p:sp>
          <p:nvSpPr>
            <p:cNvPr id="150" name="文本框 149"/>
            <p:cNvSpPr txBox="1"/>
            <p:nvPr/>
          </p:nvSpPr>
          <p:spPr bwMode="auto">
            <a:xfrm flipH="1">
              <a:off x="986174" y="2075047"/>
              <a:ext cx="240635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20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负责教练模块后台、</a:t>
              </a:r>
              <a:r>
                <a:rPr lang="zh-CN" altLang="en-US" sz="12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需</a:t>
              </a:r>
              <a:r>
                <a:rPr lang="zh-CN" altLang="en-US" sz="120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求分析、数据库文档编写</a:t>
              </a:r>
              <a:endParaRPr lang="zh-CN" altLang="en-US" sz="1200" dirty="0">
                <a:solidFill>
                  <a:srgbClr val="000000">
                    <a:lumMod val="50000"/>
                    <a:lumOff val="50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151" name="文本框 150"/>
            <p:cNvSpPr txBox="1"/>
            <p:nvPr/>
          </p:nvSpPr>
          <p:spPr bwMode="auto">
            <a:xfrm flipH="1">
              <a:off x="1469734" y="1726438"/>
              <a:ext cx="1922797" cy="4008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r">
                <a:defRPr/>
              </a:pPr>
              <a:r>
                <a:rPr lang="zh-CN" altLang="en-US" sz="2000" dirty="0" smtClean="0">
                  <a:solidFill>
                    <a:srgbClr val="FFFFFF">
                      <a:lumMod val="50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成员：卢北梅</a:t>
              </a:r>
              <a:endParaRPr lang="zh-CN" altLang="en-US" sz="2000" dirty="0">
                <a:solidFill>
                  <a:srgbClr val="FFFFFF">
                    <a:lumMod val="50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824460" y="1140028"/>
            <a:ext cx="2406357" cy="994940"/>
            <a:chOff x="8824460" y="1140028"/>
            <a:chExt cx="2406357" cy="994940"/>
          </a:xfrm>
        </p:grpSpPr>
        <p:sp>
          <p:nvSpPr>
            <p:cNvPr id="153" name="文本框 152"/>
            <p:cNvSpPr txBox="1"/>
            <p:nvPr/>
          </p:nvSpPr>
          <p:spPr bwMode="auto">
            <a:xfrm flipH="1">
              <a:off x="8824460" y="1488637"/>
              <a:ext cx="240635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20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负责首页、动作库、训练计划、训练课程、用户模块的前端，数据库信息录入</a:t>
              </a:r>
              <a:endParaRPr lang="zh-CN" altLang="en-US" sz="1200" dirty="0">
                <a:solidFill>
                  <a:srgbClr val="000000">
                    <a:lumMod val="50000"/>
                    <a:lumOff val="50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154" name="文本框 153"/>
            <p:cNvSpPr txBox="1"/>
            <p:nvPr/>
          </p:nvSpPr>
          <p:spPr bwMode="auto">
            <a:xfrm flipH="1">
              <a:off x="8824460" y="1140028"/>
              <a:ext cx="1922797" cy="4008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2000" dirty="0" smtClean="0">
                  <a:solidFill>
                    <a:srgbClr val="FFFFFF">
                      <a:lumMod val="50000"/>
                    </a:srgb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成员：陈家骏</a:t>
              </a:r>
              <a:endParaRPr lang="zh-CN" altLang="en-US" sz="2000" dirty="0">
                <a:solidFill>
                  <a:srgbClr val="FFFFFF">
                    <a:lumMod val="50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</p:grpSp>
      <p:sp>
        <p:nvSpPr>
          <p:cNvPr id="156" name="文本框 155"/>
          <p:cNvSpPr txBox="1"/>
          <p:nvPr/>
        </p:nvSpPr>
        <p:spPr bwMode="auto">
          <a:xfrm flipH="1">
            <a:off x="8824460" y="3342949"/>
            <a:ext cx="24063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负责管理员模块前端、测试用例文档</a:t>
            </a:r>
            <a:endParaRPr lang="zh-CN" altLang="en-US" sz="1200" dirty="0">
              <a:solidFill>
                <a:srgbClr val="000000">
                  <a:lumMod val="50000"/>
                  <a:lumOff val="50000"/>
                </a:srgb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57" name="文本框 156"/>
          <p:cNvSpPr txBox="1"/>
          <p:nvPr/>
        </p:nvSpPr>
        <p:spPr bwMode="auto">
          <a:xfrm flipH="1">
            <a:off x="8824460" y="2994340"/>
            <a:ext cx="1922797" cy="4008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000" dirty="0" smtClean="0">
                <a:solidFill>
                  <a:srgbClr val="FFFFFF">
                    <a:lumMod val="50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成员：廖雪萍</a:t>
            </a:r>
            <a:endParaRPr lang="zh-CN" altLang="en-US" sz="2000" dirty="0">
              <a:solidFill>
                <a:srgbClr val="FFFFFF">
                  <a:lumMod val="50000"/>
                </a:srgb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59" name="文本框 158"/>
          <p:cNvSpPr txBox="1"/>
          <p:nvPr/>
        </p:nvSpPr>
        <p:spPr bwMode="auto">
          <a:xfrm flipH="1">
            <a:off x="8824460" y="5247733"/>
            <a:ext cx="24063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负责教练模块前端、概要设计稳定、详细设计文档编写</a:t>
            </a:r>
            <a:endParaRPr lang="zh-CN" altLang="en-US" sz="1200" dirty="0">
              <a:solidFill>
                <a:srgbClr val="000000">
                  <a:lumMod val="50000"/>
                  <a:lumOff val="50000"/>
                </a:srgb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60" name="文本框 159"/>
          <p:cNvSpPr txBox="1"/>
          <p:nvPr/>
        </p:nvSpPr>
        <p:spPr bwMode="auto">
          <a:xfrm flipH="1">
            <a:off x="8824460" y="4899124"/>
            <a:ext cx="1922797" cy="4008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000" dirty="0" smtClean="0">
                <a:solidFill>
                  <a:srgbClr val="FFFFFF">
                    <a:lumMod val="50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成员：周夏婷</a:t>
            </a:r>
            <a:endParaRPr lang="zh-CN" altLang="en-US" sz="2000" dirty="0">
              <a:solidFill>
                <a:srgbClr val="FFFFFF">
                  <a:lumMod val="50000"/>
                </a:srgb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424560" y="195106"/>
            <a:ext cx="2701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F8F8FA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单击编辑标题</a:t>
            </a:r>
            <a:endParaRPr lang="zh-CN" altLang="en-US" sz="3200" dirty="0">
              <a:solidFill>
                <a:srgbClr val="F8F8FA"/>
              </a:solidFill>
              <a:latin typeface="方正大黑简体" panose="03000509000000000000" pitchFamily="65" charset="-122"/>
              <a:ea typeface="方正大黑简体" panose="03000509000000000000" pitchFamily="65" charset="-122"/>
            </a:endParaRPr>
          </a:p>
        </p:txBody>
      </p:sp>
      <p:grpSp>
        <p:nvGrpSpPr>
          <p:cNvPr id="175" name="组合 174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176" name="直接连接符 175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7" name="组合 176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179" name="圆角矩形 178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180" name="组合 179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181" name="椭圆 180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82" name="椭圆 181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83" name="椭圆 182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84" name="椭圆 183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85" name="圆角矩形 184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86" name="圆角矩形 185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87" name="圆角矩形 186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88" name="圆角矩形 187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78" name="文本框 177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成员及分工</a:t>
              </a:r>
              <a:endParaRPr lang="zh-CN" altLang="en-US" sz="3200" dirty="0">
                <a:solidFill>
                  <a:srgbClr val="F8F8FA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4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6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26" grpId="0" animBg="1"/>
      <p:bldP spid="31" grpId="0" animBg="1"/>
      <p:bldP spid="156" grpId="0"/>
      <p:bldP spid="157" grpId="0"/>
      <p:bldP spid="159" grpId="0"/>
      <p:bldP spid="1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331001" y="4362050"/>
            <a:ext cx="195438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 smtClean="0">
                <a:solidFill>
                  <a:srgbClr val="01B2C4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02</a:t>
            </a:r>
            <a:endParaRPr lang="zh-CN" altLang="en-US" sz="11500" dirty="0">
              <a:solidFill>
                <a:srgbClr val="01B2C4"/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257977" y="5147932"/>
            <a:ext cx="4416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8282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项目分析与编码设计</a:t>
            </a:r>
            <a:endParaRPr lang="zh-CN" altLang="en-US" sz="2800" dirty="0">
              <a:solidFill>
                <a:srgbClr val="8282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2169983" y="2282174"/>
            <a:ext cx="7349997" cy="2079876"/>
            <a:chOff x="2169983" y="2282174"/>
            <a:chExt cx="7349997" cy="2079876"/>
          </a:xfrm>
        </p:grpSpPr>
        <p:sp>
          <p:nvSpPr>
            <p:cNvPr id="11" name="椭圆 10"/>
            <p:cNvSpPr/>
            <p:nvPr/>
          </p:nvSpPr>
          <p:spPr>
            <a:xfrm>
              <a:off x="5709038" y="3810707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204794" y="3558044"/>
              <a:ext cx="331354" cy="331354"/>
            </a:xfrm>
            <a:prstGeom prst="ellipse">
              <a:avLst/>
            </a:prstGeom>
            <a:solidFill>
              <a:srgbClr val="01B2C4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2169983" y="2352048"/>
              <a:ext cx="716876" cy="716876"/>
            </a:xfrm>
            <a:prstGeom prst="ellipse">
              <a:avLst/>
            </a:prstGeom>
            <a:solidFill>
              <a:srgbClr val="01B2C4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5363258" y="2927331"/>
              <a:ext cx="1131026" cy="113102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583292" y="3838596"/>
              <a:ext cx="523454" cy="523454"/>
            </a:xfrm>
            <a:prstGeom prst="ellipse">
              <a:avLst/>
            </a:prstGeom>
            <a:solidFill>
              <a:srgbClr val="01B2C4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706982" y="3509780"/>
              <a:ext cx="801700" cy="801700"/>
            </a:xfrm>
            <a:prstGeom prst="ellipse">
              <a:avLst/>
            </a:prstGeom>
            <a:solidFill>
              <a:srgbClr val="01B2C4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2941088" y="3245194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7697710" y="3819171"/>
              <a:ext cx="301250" cy="30125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7862454" y="2808321"/>
              <a:ext cx="237168" cy="237168"/>
            </a:xfrm>
            <a:prstGeom prst="ellipse">
              <a:avLst/>
            </a:prstGeom>
            <a:solidFill>
              <a:srgbClr val="F17475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099622" y="3216585"/>
              <a:ext cx="541610" cy="541610"/>
            </a:xfrm>
            <a:prstGeom prst="ellipse">
              <a:avLst/>
            </a:prstGeom>
            <a:solidFill>
              <a:srgbClr val="01B2C4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8710788" y="2282174"/>
              <a:ext cx="809192" cy="809192"/>
            </a:xfrm>
            <a:prstGeom prst="ellipse">
              <a:avLst/>
            </a:prstGeom>
            <a:solidFill>
              <a:srgbClr val="01B2C4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087081" y="2555958"/>
              <a:ext cx="236316" cy="236316"/>
            </a:xfrm>
            <a:prstGeom prst="ellipse">
              <a:avLst/>
            </a:prstGeom>
            <a:solidFill>
              <a:srgbClr val="01B2C4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84705" y="2968738"/>
              <a:ext cx="723714" cy="72371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3267379" y="2927331"/>
              <a:ext cx="236316" cy="236316"/>
            </a:xfrm>
            <a:prstGeom prst="ellipse">
              <a:avLst/>
            </a:prstGeom>
            <a:solidFill>
              <a:srgbClr val="01B2C4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569552" y="3692549"/>
              <a:ext cx="236316" cy="236316"/>
            </a:xfrm>
            <a:prstGeom prst="ellipse">
              <a:avLst/>
            </a:prstGeom>
            <a:solidFill>
              <a:srgbClr val="01B2C4"/>
            </a:solidFill>
            <a:ln>
              <a:noFill/>
            </a:ln>
            <a:effectLst>
              <a:innerShdw blurRad="114300" dist="177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643863" y="2790116"/>
              <a:ext cx="301250" cy="30125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7266940" y="2977320"/>
              <a:ext cx="495300" cy="49530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13500000" scaled="1"/>
              <a:tileRect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2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88900" dist="1016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074688" y="1026116"/>
            <a:ext cx="1764000" cy="1764000"/>
            <a:chOff x="5074688" y="1026116"/>
            <a:chExt cx="1764000" cy="1764000"/>
          </a:xfrm>
        </p:grpSpPr>
        <p:grpSp>
          <p:nvGrpSpPr>
            <p:cNvPr id="2" name="组合 1"/>
            <p:cNvGrpSpPr/>
            <p:nvPr/>
          </p:nvGrpSpPr>
          <p:grpSpPr>
            <a:xfrm>
              <a:off x="5074688" y="1026116"/>
              <a:ext cx="1764000" cy="1764000"/>
              <a:chOff x="5074688" y="1026116"/>
              <a:chExt cx="1764000" cy="1764000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5074688" y="1026116"/>
                <a:ext cx="1764000" cy="1764000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/>
                  </a:gs>
                  <a:gs pos="100000">
                    <a:srgbClr val="FFFFFF">
                      <a:lumMod val="6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gradFill flip="none" rotWithShape="1">
                  <a:gsLst>
                    <a:gs pos="0">
                      <a:srgbClr val="FFBF53">
                        <a:lumMod val="5000"/>
                        <a:lumOff val="95000"/>
                      </a:srgbClr>
                    </a:gs>
                    <a:gs pos="100000">
                      <a:srgbClr val="FFFFFF">
                        <a:lumMod val="65000"/>
                      </a:srgbClr>
                    </a:gs>
                  </a:gsLst>
                  <a:lin ang="13500000" scaled="1"/>
                  <a:tileRect/>
                </a:gradFill>
                <a:prstDash val="solid"/>
              </a:ln>
              <a:effectLst>
                <a:outerShdw blurRad="177800" dist="1270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algn="ctr">
                  <a:defRPr/>
                </a:pPr>
                <a:endParaRPr lang="zh-CN" altLang="en-US" kern="0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矩形 31"/>
              <p:cNvSpPr>
                <a:spLocks noChangeAspect="1"/>
              </p:cNvSpPr>
              <p:nvPr/>
            </p:nvSpPr>
            <p:spPr>
              <a:xfrm>
                <a:off x="5521747" y="1465626"/>
                <a:ext cx="864000" cy="864000"/>
              </a:xfrm>
              <a:prstGeom prst="rect">
                <a:avLst/>
              </a:prstGeom>
              <a:solidFill>
                <a:srgbClr val="01B3C5"/>
              </a:solidFill>
              <a:ln w="25400" cap="flat" cmpd="sng" algn="ctr">
                <a:noFill/>
                <a:prstDash val="solid"/>
              </a:ln>
              <a:effectLst>
                <a:innerShdw blurRad="190500" dist="114300" dir="135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pPr algn="ctr">
                  <a:defRPr/>
                </a:pPr>
                <a:endParaRPr lang="zh-CN" altLang="en-US" kern="0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33" name="Freeform 9"/>
            <p:cNvSpPr>
              <a:spLocks noChangeAspect="1" noEditPoints="1"/>
            </p:cNvSpPr>
            <p:nvPr/>
          </p:nvSpPr>
          <p:spPr bwMode="auto">
            <a:xfrm>
              <a:off x="5536148" y="1655415"/>
              <a:ext cx="835199" cy="484422"/>
            </a:xfrm>
            <a:custGeom>
              <a:avLst/>
              <a:gdLst>
                <a:gd name="T0" fmla="*/ 114 w 132"/>
                <a:gd name="T1" fmla="*/ 26 h 67"/>
                <a:gd name="T2" fmla="*/ 108 w 132"/>
                <a:gd name="T3" fmla="*/ 32 h 67"/>
                <a:gd name="T4" fmla="*/ 110 w 132"/>
                <a:gd name="T5" fmla="*/ 37 h 67"/>
                <a:gd name="T6" fmla="*/ 99 w 132"/>
                <a:gd name="T7" fmla="*/ 55 h 67"/>
                <a:gd name="T8" fmla="*/ 100 w 132"/>
                <a:gd name="T9" fmla="*/ 55 h 67"/>
                <a:gd name="T10" fmla="*/ 107 w 132"/>
                <a:gd name="T11" fmla="*/ 49 h 67"/>
                <a:gd name="T12" fmla="*/ 104 w 132"/>
                <a:gd name="T13" fmla="*/ 67 h 67"/>
                <a:gd name="T14" fmla="*/ 110 w 132"/>
                <a:gd name="T15" fmla="*/ 67 h 67"/>
                <a:gd name="T16" fmla="*/ 114 w 132"/>
                <a:gd name="T17" fmla="*/ 60 h 67"/>
                <a:gd name="T18" fmla="*/ 119 w 132"/>
                <a:gd name="T19" fmla="*/ 67 h 67"/>
                <a:gd name="T20" fmla="*/ 124 w 132"/>
                <a:gd name="T21" fmla="*/ 67 h 67"/>
                <a:gd name="T22" fmla="*/ 121 w 132"/>
                <a:gd name="T23" fmla="*/ 49 h 67"/>
                <a:gd name="T24" fmla="*/ 128 w 132"/>
                <a:gd name="T25" fmla="*/ 55 h 67"/>
                <a:gd name="T26" fmla="*/ 130 w 132"/>
                <a:gd name="T27" fmla="*/ 55 h 67"/>
                <a:gd name="T28" fmla="*/ 118 w 132"/>
                <a:gd name="T29" fmla="*/ 37 h 67"/>
                <a:gd name="T30" fmla="*/ 121 w 132"/>
                <a:gd name="T31" fmla="*/ 32 h 67"/>
                <a:gd name="T32" fmla="*/ 114 w 132"/>
                <a:gd name="T33" fmla="*/ 26 h 67"/>
                <a:gd name="T34" fmla="*/ 18 w 132"/>
                <a:gd name="T35" fmla="*/ 26 h 67"/>
                <a:gd name="T36" fmla="*/ 11 w 132"/>
                <a:gd name="T37" fmla="*/ 32 h 67"/>
                <a:gd name="T38" fmla="*/ 13 w 132"/>
                <a:gd name="T39" fmla="*/ 37 h 67"/>
                <a:gd name="T40" fmla="*/ 2 w 132"/>
                <a:gd name="T41" fmla="*/ 55 h 67"/>
                <a:gd name="T42" fmla="*/ 3 w 132"/>
                <a:gd name="T43" fmla="*/ 55 h 67"/>
                <a:gd name="T44" fmla="*/ 11 w 132"/>
                <a:gd name="T45" fmla="*/ 49 h 67"/>
                <a:gd name="T46" fmla="*/ 7 w 132"/>
                <a:gd name="T47" fmla="*/ 67 h 67"/>
                <a:gd name="T48" fmla="*/ 13 w 132"/>
                <a:gd name="T49" fmla="*/ 67 h 67"/>
                <a:gd name="T50" fmla="*/ 18 w 132"/>
                <a:gd name="T51" fmla="*/ 60 h 67"/>
                <a:gd name="T52" fmla="*/ 22 w 132"/>
                <a:gd name="T53" fmla="*/ 67 h 67"/>
                <a:gd name="T54" fmla="*/ 28 w 132"/>
                <a:gd name="T55" fmla="*/ 67 h 67"/>
                <a:gd name="T56" fmla="*/ 24 w 132"/>
                <a:gd name="T57" fmla="*/ 49 h 67"/>
                <a:gd name="T58" fmla="*/ 32 w 132"/>
                <a:gd name="T59" fmla="*/ 55 h 67"/>
                <a:gd name="T60" fmla="*/ 33 w 132"/>
                <a:gd name="T61" fmla="*/ 55 h 67"/>
                <a:gd name="T62" fmla="*/ 22 w 132"/>
                <a:gd name="T63" fmla="*/ 37 h 67"/>
                <a:gd name="T64" fmla="*/ 24 w 132"/>
                <a:gd name="T65" fmla="*/ 32 h 67"/>
                <a:gd name="T66" fmla="*/ 18 w 132"/>
                <a:gd name="T67" fmla="*/ 26 h 67"/>
                <a:gd name="T68" fmla="*/ 67 w 132"/>
                <a:gd name="T69" fmla="*/ 0 h 67"/>
                <a:gd name="T70" fmla="*/ 57 w 132"/>
                <a:gd name="T71" fmla="*/ 10 h 67"/>
                <a:gd name="T72" fmla="*/ 60 w 132"/>
                <a:gd name="T73" fmla="*/ 18 h 67"/>
                <a:gd name="T74" fmla="*/ 42 w 132"/>
                <a:gd name="T75" fmla="*/ 47 h 67"/>
                <a:gd name="T76" fmla="*/ 44 w 132"/>
                <a:gd name="T77" fmla="*/ 48 h 67"/>
                <a:gd name="T78" fmla="*/ 56 w 132"/>
                <a:gd name="T79" fmla="*/ 38 h 67"/>
                <a:gd name="T80" fmla="*/ 50 w 132"/>
                <a:gd name="T81" fmla="*/ 67 h 67"/>
                <a:gd name="T82" fmla="*/ 60 w 132"/>
                <a:gd name="T83" fmla="*/ 67 h 67"/>
                <a:gd name="T84" fmla="*/ 67 w 132"/>
                <a:gd name="T85" fmla="*/ 55 h 67"/>
                <a:gd name="T86" fmla="*/ 74 w 132"/>
                <a:gd name="T87" fmla="*/ 67 h 67"/>
                <a:gd name="T88" fmla="*/ 84 w 132"/>
                <a:gd name="T89" fmla="*/ 67 h 67"/>
                <a:gd name="T90" fmla="*/ 78 w 132"/>
                <a:gd name="T91" fmla="*/ 38 h 67"/>
                <a:gd name="T92" fmla="*/ 90 w 132"/>
                <a:gd name="T93" fmla="*/ 48 h 67"/>
                <a:gd name="T94" fmla="*/ 92 w 132"/>
                <a:gd name="T95" fmla="*/ 47 h 67"/>
                <a:gd name="T96" fmla="*/ 74 w 132"/>
                <a:gd name="T97" fmla="*/ 18 h 67"/>
                <a:gd name="T98" fmla="*/ 77 w 132"/>
                <a:gd name="T99" fmla="*/ 10 h 67"/>
                <a:gd name="T100" fmla="*/ 67 w 132"/>
                <a:gd name="T10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2" h="67">
                  <a:moveTo>
                    <a:pt x="114" y="26"/>
                  </a:moveTo>
                  <a:cubicBezTo>
                    <a:pt x="111" y="26"/>
                    <a:pt x="108" y="29"/>
                    <a:pt x="108" y="32"/>
                  </a:cubicBezTo>
                  <a:cubicBezTo>
                    <a:pt x="108" y="34"/>
                    <a:pt x="109" y="36"/>
                    <a:pt x="110" y="37"/>
                  </a:cubicBezTo>
                  <a:cubicBezTo>
                    <a:pt x="104" y="40"/>
                    <a:pt x="96" y="53"/>
                    <a:pt x="99" y="55"/>
                  </a:cubicBezTo>
                  <a:cubicBezTo>
                    <a:pt x="99" y="55"/>
                    <a:pt x="100" y="55"/>
                    <a:pt x="100" y="55"/>
                  </a:cubicBezTo>
                  <a:cubicBezTo>
                    <a:pt x="102" y="55"/>
                    <a:pt x="105" y="52"/>
                    <a:pt x="107" y="49"/>
                  </a:cubicBezTo>
                  <a:cubicBezTo>
                    <a:pt x="106" y="55"/>
                    <a:pt x="105" y="62"/>
                    <a:pt x="104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0" y="64"/>
                    <a:pt x="112" y="60"/>
                    <a:pt x="114" y="60"/>
                  </a:cubicBezTo>
                  <a:cubicBezTo>
                    <a:pt x="116" y="60"/>
                    <a:pt x="119" y="64"/>
                    <a:pt x="119" y="67"/>
                  </a:cubicBezTo>
                  <a:cubicBezTo>
                    <a:pt x="124" y="67"/>
                    <a:pt x="124" y="67"/>
                    <a:pt x="124" y="67"/>
                  </a:cubicBezTo>
                  <a:cubicBezTo>
                    <a:pt x="124" y="62"/>
                    <a:pt x="123" y="55"/>
                    <a:pt x="121" y="49"/>
                  </a:cubicBezTo>
                  <a:cubicBezTo>
                    <a:pt x="123" y="52"/>
                    <a:pt x="126" y="55"/>
                    <a:pt x="128" y="55"/>
                  </a:cubicBezTo>
                  <a:cubicBezTo>
                    <a:pt x="129" y="55"/>
                    <a:pt x="129" y="55"/>
                    <a:pt x="130" y="55"/>
                  </a:cubicBezTo>
                  <a:cubicBezTo>
                    <a:pt x="132" y="53"/>
                    <a:pt x="125" y="40"/>
                    <a:pt x="118" y="37"/>
                  </a:cubicBezTo>
                  <a:cubicBezTo>
                    <a:pt x="120" y="36"/>
                    <a:pt x="121" y="34"/>
                    <a:pt x="121" y="32"/>
                  </a:cubicBezTo>
                  <a:cubicBezTo>
                    <a:pt x="121" y="29"/>
                    <a:pt x="118" y="26"/>
                    <a:pt x="114" y="26"/>
                  </a:cubicBezTo>
                  <a:moveTo>
                    <a:pt x="18" y="26"/>
                  </a:moveTo>
                  <a:cubicBezTo>
                    <a:pt x="14" y="26"/>
                    <a:pt x="11" y="29"/>
                    <a:pt x="11" y="32"/>
                  </a:cubicBezTo>
                  <a:cubicBezTo>
                    <a:pt x="11" y="34"/>
                    <a:pt x="12" y="36"/>
                    <a:pt x="13" y="37"/>
                  </a:cubicBezTo>
                  <a:cubicBezTo>
                    <a:pt x="7" y="40"/>
                    <a:pt x="0" y="53"/>
                    <a:pt x="2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6" y="55"/>
                    <a:pt x="8" y="52"/>
                    <a:pt x="11" y="49"/>
                  </a:cubicBezTo>
                  <a:cubicBezTo>
                    <a:pt x="9" y="55"/>
                    <a:pt x="8" y="62"/>
                    <a:pt x="7" y="67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3" y="64"/>
                    <a:pt x="15" y="60"/>
                    <a:pt x="18" y="60"/>
                  </a:cubicBezTo>
                  <a:cubicBezTo>
                    <a:pt x="20" y="60"/>
                    <a:pt x="22" y="64"/>
                    <a:pt x="22" y="67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7" y="62"/>
                    <a:pt x="26" y="55"/>
                    <a:pt x="24" y="49"/>
                  </a:cubicBezTo>
                  <a:cubicBezTo>
                    <a:pt x="27" y="52"/>
                    <a:pt x="29" y="55"/>
                    <a:pt x="32" y="55"/>
                  </a:cubicBezTo>
                  <a:cubicBezTo>
                    <a:pt x="32" y="55"/>
                    <a:pt x="33" y="55"/>
                    <a:pt x="33" y="55"/>
                  </a:cubicBezTo>
                  <a:cubicBezTo>
                    <a:pt x="35" y="53"/>
                    <a:pt x="28" y="40"/>
                    <a:pt x="22" y="37"/>
                  </a:cubicBezTo>
                  <a:cubicBezTo>
                    <a:pt x="23" y="36"/>
                    <a:pt x="24" y="34"/>
                    <a:pt x="24" y="32"/>
                  </a:cubicBezTo>
                  <a:cubicBezTo>
                    <a:pt x="24" y="29"/>
                    <a:pt x="21" y="26"/>
                    <a:pt x="18" y="26"/>
                  </a:cubicBezTo>
                  <a:moveTo>
                    <a:pt x="67" y="0"/>
                  </a:moveTo>
                  <a:cubicBezTo>
                    <a:pt x="61" y="0"/>
                    <a:pt x="57" y="5"/>
                    <a:pt x="57" y="10"/>
                  </a:cubicBezTo>
                  <a:cubicBezTo>
                    <a:pt x="57" y="14"/>
                    <a:pt x="58" y="17"/>
                    <a:pt x="60" y="18"/>
                  </a:cubicBezTo>
                  <a:cubicBezTo>
                    <a:pt x="50" y="22"/>
                    <a:pt x="38" y="43"/>
                    <a:pt x="42" y="47"/>
                  </a:cubicBezTo>
                  <a:cubicBezTo>
                    <a:pt x="43" y="48"/>
                    <a:pt x="43" y="48"/>
                    <a:pt x="44" y="48"/>
                  </a:cubicBezTo>
                  <a:cubicBezTo>
                    <a:pt x="48" y="48"/>
                    <a:pt x="52" y="43"/>
                    <a:pt x="56" y="38"/>
                  </a:cubicBezTo>
                  <a:cubicBezTo>
                    <a:pt x="53" y="47"/>
                    <a:pt x="51" y="58"/>
                    <a:pt x="50" y="67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60" y="62"/>
                    <a:pt x="63" y="55"/>
                    <a:pt x="67" y="55"/>
                  </a:cubicBezTo>
                  <a:cubicBezTo>
                    <a:pt x="71" y="55"/>
                    <a:pt x="74" y="62"/>
                    <a:pt x="74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3" y="58"/>
                    <a:pt x="81" y="47"/>
                    <a:pt x="78" y="38"/>
                  </a:cubicBezTo>
                  <a:cubicBezTo>
                    <a:pt x="82" y="43"/>
                    <a:pt x="87" y="48"/>
                    <a:pt x="90" y="48"/>
                  </a:cubicBezTo>
                  <a:cubicBezTo>
                    <a:pt x="91" y="48"/>
                    <a:pt x="91" y="48"/>
                    <a:pt x="92" y="47"/>
                  </a:cubicBezTo>
                  <a:cubicBezTo>
                    <a:pt x="96" y="43"/>
                    <a:pt x="84" y="22"/>
                    <a:pt x="74" y="18"/>
                  </a:cubicBezTo>
                  <a:cubicBezTo>
                    <a:pt x="76" y="17"/>
                    <a:pt x="77" y="14"/>
                    <a:pt x="77" y="10"/>
                  </a:cubicBezTo>
                  <a:cubicBezTo>
                    <a:pt x="77" y="5"/>
                    <a:pt x="73" y="0"/>
                    <a:pt x="67" y="0"/>
                  </a:cubicBezTo>
                </a:path>
              </a:pathLst>
            </a:custGeom>
            <a:solidFill>
              <a:srgbClr val="FFFFFF">
                <a:alpha val="88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defRPr/>
              </a:pPr>
              <a:endParaRPr lang="zh-CN" altLang="en-US" kern="0" smtClean="0">
                <a:solidFill>
                  <a:srgbClr val="000000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1187439" y="1008696"/>
            <a:ext cx="20569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五个文档</a:t>
            </a:r>
            <a:r>
              <a:rPr lang="zh-CN" altLang="en-US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：</a:t>
            </a:r>
            <a:endParaRPr lang="zh-CN" altLang="en-US" dirty="0">
              <a:solidFill>
                <a:srgbClr val="000000">
                  <a:lumMod val="75000"/>
                  <a:lumOff val="25000"/>
                </a:srgb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36104" y="826934"/>
            <a:ext cx="96372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 smtClean="0">
                <a:solidFill>
                  <a:srgbClr val="F17475"/>
                </a:solidFill>
              </a:rPr>
              <a:t>01</a:t>
            </a:r>
            <a:endParaRPr lang="zh-CN" altLang="en-US" sz="6000" dirty="0">
              <a:solidFill>
                <a:srgbClr val="F17475"/>
              </a:solidFill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1" y="195106"/>
            <a:ext cx="11391899" cy="569433"/>
            <a:chOff x="1" y="195106"/>
            <a:chExt cx="11391899" cy="569433"/>
          </a:xfrm>
        </p:grpSpPr>
        <p:cxnSp>
          <p:nvCxnSpPr>
            <p:cNvPr id="40" name="直接连接符 39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组合 40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43" name="圆角矩形 42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44" name="组合 43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45" name="椭圆 44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6" name="椭圆 45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" name="椭圆 46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8" name="椭圆 47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9" name="圆角矩形 48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0" name="圆角矩形 49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42" name="文本框 41"/>
            <p:cNvSpPr txBox="1"/>
            <p:nvPr/>
          </p:nvSpPr>
          <p:spPr>
            <a:xfrm>
              <a:off x="416677" y="242403"/>
              <a:ext cx="27016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项目分析与设计</a:t>
              </a:r>
              <a:endParaRPr lang="zh-CN" altLang="en-US" sz="2400" dirty="0">
                <a:solidFill>
                  <a:srgbClr val="F8F8FA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  <p:sp>
        <p:nvSpPr>
          <p:cNvPr id="38" name="矩形 37"/>
          <p:cNvSpPr/>
          <p:nvPr/>
        </p:nvSpPr>
        <p:spPr>
          <a:xfrm>
            <a:off x="441434" y="2238703"/>
            <a:ext cx="2112580" cy="39019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项目简介和成员分工</a:t>
            </a:r>
            <a:endParaRPr lang="zh-CN" altLang="en-US" dirty="0">
              <a:solidFill>
                <a:srgbClr val="000000">
                  <a:lumMod val="75000"/>
                  <a:lumOff val="25000"/>
                </a:srgbClr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2706414" y="2242038"/>
            <a:ext cx="2112580" cy="39091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4937234" y="2250831"/>
            <a:ext cx="2112580" cy="3892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7" name="图片 56" descr="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66" y="2301766"/>
            <a:ext cx="2041635" cy="3838903"/>
          </a:xfrm>
          <a:prstGeom prst="rect">
            <a:avLst/>
          </a:prstGeom>
        </p:spPr>
      </p:pic>
      <p:sp>
        <p:nvSpPr>
          <p:cNvPr id="58" name="矩形 57"/>
          <p:cNvSpPr/>
          <p:nvPr/>
        </p:nvSpPr>
        <p:spPr>
          <a:xfrm>
            <a:off x="536331" y="1811215"/>
            <a:ext cx="1943100" cy="3692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详细设计文档</a:t>
            </a:r>
            <a:endParaRPr lang="zh-CN" altLang="en-US" dirty="0"/>
          </a:p>
        </p:txBody>
      </p:sp>
      <p:pic>
        <p:nvPicPr>
          <p:cNvPr id="59" name="图片 58" descr="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1991" y="2312378"/>
            <a:ext cx="2031024" cy="3831074"/>
          </a:xfrm>
          <a:prstGeom prst="rect">
            <a:avLst/>
          </a:prstGeom>
        </p:spPr>
      </p:pic>
      <p:sp>
        <p:nvSpPr>
          <p:cNvPr id="60" name="矩形 59"/>
          <p:cNvSpPr/>
          <p:nvPr/>
        </p:nvSpPr>
        <p:spPr>
          <a:xfrm>
            <a:off x="2781299" y="1831731"/>
            <a:ext cx="1943100" cy="3692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需求设计文档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7164618" y="2280138"/>
            <a:ext cx="2112580" cy="3892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9441824" y="2271347"/>
            <a:ext cx="2112580" cy="3892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3" name="图片 62" descr="3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8046" y="2303586"/>
            <a:ext cx="2047008" cy="3815860"/>
          </a:xfrm>
          <a:prstGeom prst="rect">
            <a:avLst/>
          </a:prstGeom>
        </p:spPr>
      </p:pic>
      <p:sp>
        <p:nvSpPr>
          <p:cNvPr id="65" name="矩形 64"/>
          <p:cNvSpPr/>
          <p:nvPr/>
        </p:nvSpPr>
        <p:spPr>
          <a:xfrm>
            <a:off x="4999892" y="1834662"/>
            <a:ext cx="1943100" cy="3692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数据库设计文档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7241930" y="1843454"/>
            <a:ext cx="1943100" cy="3692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概要设计文档</a:t>
            </a:r>
            <a:endParaRPr lang="zh-CN" altLang="en-US" dirty="0"/>
          </a:p>
        </p:txBody>
      </p:sp>
      <p:sp>
        <p:nvSpPr>
          <p:cNvPr id="67" name="矩形 66"/>
          <p:cNvSpPr/>
          <p:nvPr/>
        </p:nvSpPr>
        <p:spPr>
          <a:xfrm>
            <a:off x="9510345" y="1825870"/>
            <a:ext cx="1943100" cy="3692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测试用例文档</a:t>
            </a:r>
            <a:endParaRPr lang="zh-CN" altLang="en-US" dirty="0"/>
          </a:p>
        </p:txBody>
      </p:sp>
      <p:pic>
        <p:nvPicPr>
          <p:cNvPr id="68" name="图片 67" descr="4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8485" y="2303585"/>
            <a:ext cx="2039815" cy="3833446"/>
          </a:xfrm>
          <a:prstGeom prst="rect">
            <a:avLst/>
          </a:prstGeom>
        </p:spPr>
      </p:pic>
      <p:pic>
        <p:nvPicPr>
          <p:cNvPr id="69" name="图片 68" descr="5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3866" y="2303585"/>
            <a:ext cx="2071642" cy="382465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33" name="直接连接符 32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组合 33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36" name="圆角矩形 35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38" name="椭圆 37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9" name="椭圆 38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0" name="椭圆 39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1" name="椭圆 40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2" name="圆角矩形 41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3" name="圆角矩形 42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4" name="圆角矩形 43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" name="圆角矩形 44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35" name="文本框 34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数据库设计</a:t>
              </a:r>
              <a:endParaRPr lang="zh-CN" altLang="en-US" sz="3200" dirty="0">
                <a:solidFill>
                  <a:srgbClr val="F8F8FA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endParaRPr>
            </a:p>
          </p:txBody>
        </p:sp>
      </p:grpSp>
      <p:pic>
        <p:nvPicPr>
          <p:cNvPr id="23" name="图片 22" descr="捕获2_看图王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791" y="835268"/>
            <a:ext cx="9737493" cy="579413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58262" y="3138853"/>
            <a:ext cx="205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数据库命名为：</a:t>
            </a:r>
            <a:r>
              <a:rPr lang="en-US" altLang="zh-CN" dirty="0" smtClean="0"/>
              <a:t>fit</a:t>
            </a:r>
          </a:p>
          <a:p>
            <a:r>
              <a:rPr lang="zh-CN" altLang="en-US" dirty="0" smtClean="0"/>
              <a:t>，里面包含</a:t>
            </a:r>
            <a:r>
              <a:rPr lang="en-US" altLang="zh-CN" dirty="0" smtClean="0"/>
              <a:t>20</a:t>
            </a:r>
            <a:r>
              <a:rPr lang="zh-CN" altLang="en-US" dirty="0" smtClean="0"/>
              <a:t>张</a:t>
            </a:r>
            <a:endParaRPr lang="en-US" altLang="zh-CN" dirty="0" smtClean="0"/>
          </a:p>
          <a:p>
            <a:r>
              <a:rPr lang="zh-CN" altLang="en-US" dirty="0" smtClean="0"/>
              <a:t>有关表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直接连接符 46"/>
          <p:cNvCxnSpPr/>
          <p:nvPr/>
        </p:nvCxnSpPr>
        <p:spPr>
          <a:xfrm flipH="1">
            <a:off x="7899623" y="4507593"/>
            <a:ext cx="5542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6460892" y="5794618"/>
            <a:ext cx="116944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flipH="1">
            <a:off x="3569495" y="4476243"/>
            <a:ext cx="5542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 flipH="1">
            <a:off x="2433956" y="2589263"/>
            <a:ext cx="5542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合 50"/>
          <p:cNvGrpSpPr/>
          <p:nvPr/>
        </p:nvGrpSpPr>
        <p:grpSpPr>
          <a:xfrm>
            <a:off x="4167534" y="1302931"/>
            <a:ext cx="943204" cy="238304"/>
            <a:chOff x="4470269" y="1661160"/>
            <a:chExt cx="1290451" cy="262890"/>
          </a:xfrm>
        </p:grpSpPr>
        <p:cxnSp>
          <p:nvCxnSpPr>
            <p:cNvPr id="52" name="直接连接符 51"/>
            <p:cNvCxnSpPr/>
            <p:nvPr/>
          </p:nvCxnSpPr>
          <p:spPr>
            <a:xfrm flipH="1" flipV="1">
              <a:off x="5410200" y="1661160"/>
              <a:ext cx="350520" cy="26289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H="1">
              <a:off x="4470269" y="1663541"/>
              <a:ext cx="942312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>
            <a:off x="7421879" y="2139053"/>
            <a:ext cx="1090253" cy="953221"/>
            <a:chOff x="6842760" y="2637270"/>
            <a:chExt cx="1203960" cy="1051560"/>
          </a:xfrm>
          <a:solidFill>
            <a:schemeClr val="accent2">
              <a:lumMod val="75000"/>
            </a:schemeClr>
          </a:solidFill>
          <a:effectLst>
            <a:outerShdw blurRad="1016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六边形 54"/>
            <p:cNvSpPr/>
            <p:nvPr/>
          </p:nvSpPr>
          <p:spPr>
            <a:xfrm>
              <a:off x="6842760" y="2637270"/>
              <a:ext cx="1203960" cy="1051560"/>
            </a:xfrm>
            <a:prstGeom prst="hexagon">
              <a:avLst/>
            </a:pr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5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56" name="文本框 61"/>
            <p:cNvSpPr txBox="1"/>
            <p:nvPr/>
          </p:nvSpPr>
          <p:spPr>
            <a:xfrm>
              <a:off x="7024263" y="2809108"/>
              <a:ext cx="820724" cy="64510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02</a:t>
              </a:r>
              <a:endParaRPr lang="zh-CN" altLang="en-US" sz="3200" baseline="-3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110738" y="909520"/>
            <a:ext cx="1090253" cy="953223"/>
            <a:chOff x="5124684" y="1879080"/>
            <a:chExt cx="1203960" cy="1051560"/>
          </a:xfrm>
          <a:solidFill>
            <a:schemeClr val="accent2">
              <a:lumMod val="75000"/>
            </a:schemeClr>
          </a:solidFill>
          <a:effectLst>
            <a:outerShdw blurRad="1016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8" name="六边形 57"/>
            <p:cNvSpPr/>
            <p:nvPr/>
          </p:nvSpPr>
          <p:spPr>
            <a:xfrm>
              <a:off x="5124684" y="1879080"/>
              <a:ext cx="1203960" cy="1051560"/>
            </a:xfrm>
            <a:prstGeom prst="hexagon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5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59" name="文本框 64"/>
            <p:cNvSpPr txBox="1"/>
            <p:nvPr/>
          </p:nvSpPr>
          <p:spPr>
            <a:xfrm>
              <a:off x="5285501" y="2021812"/>
              <a:ext cx="882325" cy="75375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32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01</a:t>
              </a:r>
              <a:endParaRPr lang="zh-CN" altLang="en-US" sz="3200" baseline="-3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637040" y="4384480"/>
            <a:ext cx="1090253" cy="953223"/>
            <a:chOff x="7454759" y="3997914"/>
            <a:chExt cx="1203960" cy="1051560"/>
          </a:xfrm>
          <a:solidFill>
            <a:schemeClr val="accent2">
              <a:lumMod val="75000"/>
            </a:schemeClr>
          </a:solidFill>
          <a:effectLst>
            <a:outerShdw blurRad="1016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1" name="六边形 60"/>
            <p:cNvSpPr/>
            <p:nvPr/>
          </p:nvSpPr>
          <p:spPr>
            <a:xfrm>
              <a:off x="7454759" y="3997914"/>
              <a:ext cx="1203960" cy="1051560"/>
            </a:xfrm>
            <a:prstGeom prst="hexagon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5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2" name="文本框 67"/>
            <p:cNvSpPr txBox="1"/>
            <p:nvPr/>
          </p:nvSpPr>
          <p:spPr>
            <a:xfrm>
              <a:off x="7593633" y="4165601"/>
              <a:ext cx="926211" cy="75375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32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03</a:t>
              </a:r>
              <a:endParaRPr lang="zh-CN" altLang="en-US" sz="3200" baseline="-3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2949338" y="4616817"/>
            <a:ext cx="1090253" cy="982263"/>
            <a:chOff x="4141916" y="4183707"/>
            <a:chExt cx="1203960" cy="1083596"/>
          </a:xfrm>
          <a:solidFill>
            <a:schemeClr val="accent2">
              <a:lumMod val="75000"/>
            </a:schemeClr>
          </a:solidFill>
          <a:effectLst>
            <a:outerShdw blurRad="1016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4" name="六边形 63"/>
            <p:cNvSpPr/>
            <p:nvPr/>
          </p:nvSpPr>
          <p:spPr>
            <a:xfrm>
              <a:off x="4141916" y="4215743"/>
              <a:ext cx="1203960" cy="1051560"/>
            </a:xfrm>
            <a:prstGeom prst="hexagon">
              <a:avLst/>
            </a:pr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5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5" name="文本框 70"/>
            <p:cNvSpPr txBox="1"/>
            <p:nvPr/>
          </p:nvSpPr>
          <p:spPr>
            <a:xfrm>
              <a:off x="4397859" y="4183707"/>
              <a:ext cx="820724" cy="75375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32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05</a:t>
              </a:r>
              <a:endParaRPr lang="zh-CN" altLang="en-US" sz="3200" baseline="-3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2988156" y="2139054"/>
            <a:ext cx="1090253" cy="953221"/>
            <a:chOff x="4206240" y="2637270"/>
            <a:chExt cx="1203960" cy="1051560"/>
          </a:xfrm>
          <a:solidFill>
            <a:schemeClr val="accent2">
              <a:lumMod val="75000"/>
            </a:schemeClr>
          </a:solidFill>
          <a:effectLst>
            <a:outerShdw blurRad="1016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7" name="六边形 66"/>
            <p:cNvSpPr/>
            <p:nvPr/>
          </p:nvSpPr>
          <p:spPr>
            <a:xfrm>
              <a:off x="4206240" y="2637270"/>
              <a:ext cx="1203960" cy="1051560"/>
            </a:xfrm>
            <a:prstGeom prst="hexagon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5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8" name="文本框 73"/>
            <p:cNvSpPr txBox="1"/>
            <p:nvPr/>
          </p:nvSpPr>
          <p:spPr>
            <a:xfrm>
              <a:off x="4387743" y="2809108"/>
              <a:ext cx="820724" cy="64510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06</a:t>
              </a:r>
              <a:endParaRPr lang="zh-CN" altLang="en-US" sz="3200" baseline="-3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3269490" y="764539"/>
            <a:ext cx="577105" cy="309071"/>
          </a:xfrm>
          <a:prstGeom prst="rect">
            <a:avLst/>
          </a:prstGeom>
        </p:spPr>
        <p:txBody>
          <a:bodyPr wrap="none" lIns="82816" tIns="41408" rIns="82816" bIns="41408">
            <a:spAutoFit/>
          </a:bodyPr>
          <a:lstStyle/>
          <a:p>
            <a:pPr algn="r"/>
            <a:r>
              <a:rPr lang="en-US" altLang="zh-CN" sz="1465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endParaRPr lang="en-US" altLang="zh-CN" sz="1465" b="1" dirty="0">
              <a:solidFill>
                <a:srgbClr val="000000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458778" y="2214379"/>
            <a:ext cx="437260" cy="309071"/>
          </a:xfrm>
          <a:prstGeom prst="rect">
            <a:avLst/>
          </a:prstGeom>
        </p:spPr>
        <p:txBody>
          <a:bodyPr wrap="none" lIns="82816" tIns="41408" rIns="82816" bIns="41408">
            <a:spAutoFit/>
          </a:bodyPr>
          <a:lstStyle/>
          <a:p>
            <a:pPr algn="r"/>
            <a:r>
              <a:rPr lang="en-US" altLang="zh-CN" sz="1465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src</a:t>
            </a:r>
            <a:endParaRPr lang="en-US" altLang="zh-CN" sz="1465" b="1" dirty="0">
              <a:solidFill>
                <a:srgbClr val="000000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47"/>
          <p:cNvSpPr>
            <a:spLocks noChangeArrowheads="1"/>
          </p:cNvSpPr>
          <p:nvPr/>
        </p:nvSpPr>
        <p:spPr bwMode="auto">
          <a:xfrm>
            <a:off x="748468" y="2765049"/>
            <a:ext cx="2276829" cy="576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816" tIns="41408" rIns="82816" bIns="4140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Src</a:t>
            </a:r>
            <a:r>
              <a:rPr lang="zh-CN" altLang="en-US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目录下的</a:t>
            </a:r>
            <a:r>
              <a:rPr lang="en-US" altLang="zh-CN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temolates</a:t>
            </a:r>
            <a:r>
              <a:rPr lang="zh-CN" altLang="en-US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文件夹是用来存放</a:t>
            </a:r>
            <a:r>
              <a:rPr lang="en-US" altLang="zh-CN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.jsp</a:t>
            </a:r>
            <a:r>
              <a:rPr lang="zh-CN" altLang="en-US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文件</a:t>
            </a:r>
            <a:endParaRPr lang="zh-CN" altLang="en-US" sz="1335" dirty="0">
              <a:solidFill>
                <a:srgbClr val="000000">
                  <a:lumMod val="75000"/>
                  <a:lumOff val="25000"/>
                </a:srgbClr>
              </a:solidFill>
              <a:sym typeface="微软雅黑" panose="020B0503020204020204" pitchFamily="34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2917394" y="4166851"/>
            <a:ext cx="592238" cy="309071"/>
          </a:xfrm>
          <a:prstGeom prst="rect">
            <a:avLst/>
          </a:prstGeom>
        </p:spPr>
        <p:txBody>
          <a:bodyPr wrap="none" lIns="82816" tIns="41408" rIns="82816" bIns="41408">
            <a:spAutoFit/>
          </a:bodyPr>
          <a:lstStyle/>
          <a:p>
            <a:pPr algn="r"/>
            <a:r>
              <a:rPr lang="en-US" altLang="zh-CN" sz="1465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Pom</a:t>
            </a:r>
            <a:endParaRPr lang="en-US" altLang="zh-CN" sz="1465" b="1" dirty="0">
              <a:solidFill>
                <a:srgbClr val="000000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47"/>
          <p:cNvSpPr>
            <a:spLocks noChangeArrowheads="1"/>
          </p:cNvSpPr>
          <p:nvPr/>
        </p:nvSpPr>
        <p:spPr bwMode="auto">
          <a:xfrm>
            <a:off x="711328" y="4393358"/>
            <a:ext cx="2276828" cy="823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816" tIns="41408" rIns="82816" bIns="4140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Pom.xml</a:t>
            </a:r>
            <a:r>
              <a:rPr lang="zh-CN" altLang="en-US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是该项目的配置类文件</a:t>
            </a:r>
            <a:endParaRPr lang="zh-CN" altLang="zh-CN" sz="1400" dirty="0"/>
          </a:p>
          <a:p>
            <a:pPr algn="r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335" dirty="0">
              <a:solidFill>
                <a:srgbClr val="000000">
                  <a:lumMod val="75000"/>
                  <a:lumOff val="25000"/>
                </a:srgbClr>
              </a:solidFill>
              <a:sym typeface="微软雅黑" panose="020B0503020204020204" pitchFamily="3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9295078" y="2005069"/>
            <a:ext cx="1072754" cy="309071"/>
          </a:xfrm>
          <a:prstGeom prst="rect">
            <a:avLst/>
          </a:prstGeom>
        </p:spPr>
        <p:txBody>
          <a:bodyPr wrap="none" lIns="82816" tIns="41408" rIns="82816" bIns="41408">
            <a:spAutoFit/>
          </a:bodyPr>
          <a:lstStyle/>
          <a:p>
            <a:pPr algn="r"/>
            <a:r>
              <a:rPr lang="en-US" altLang="zh-CN" sz="1465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resources</a:t>
            </a:r>
            <a:endParaRPr lang="en-US" altLang="zh-CN" sz="1465" b="1" dirty="0">
              <a:solidFill>
                <a:srgbClr val="000000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47"/>
          <p:cNvSpPr>
            <a:spLocks noChangeArrowheads="1"/>
          </p:cNvSpPr>
          <p:nvPr/>
        </p:nvSpPr>
        <p:spPr bwMode="auto">
          <a:xfrm>
            <a:off x="8789051" y="2369075"/>
            <a:ext cx="2427987" cy="299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816" tIns="41408" rIns="82816" bIns="4140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400" dirty="0"/>
              <a:t>存</a:t>
            </a:r>
            <a:r>
              <a:rPr lang="zh-CN" altLang="en-US" sz="1400" dirty="0" smtClean="0"/>
              <a:t>放各种资源文件</a:t>
            </a:r>
            <a:endParaRPr lang="zh-CN" altLang="zh-CN" sz="1400" dirty="0"/>
          </a:p>
        </p:txBody>
      </p:sp>
      <p:sp>
        <p:nvSpPr>
          <p:cNvPr id="80" name="矩形 79"/>
          <p:cNvSpPr/>
          <p:nvPr/>
        </p:nvSpPr>
        <p:spPr>
          <a:xfrm>
            <a:off x="9663355" y="4434493"/>
            <a:ext cx="494262" cy="309071"/>
          </a:xfrm>
          <a:prstGeom prst="rect">
            <a:avLst/>
          </a:prstGeom>
        </p:spPr>
        <p:txBody>
          <a:bodyPr wrap="none" lIns="82816" tIns="41408" rIns="82816" bIns="41408">
            <a:spAutoFit/>
          </a:bodyPr>
          <a:lstStyle/>
          <a:p>
            <a:pPr algn="r"/>
            <a:r>
              <a:rPr lang="en-US" altLang="zh-CN" sz="1465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JRE</a:t>
            </a:r>
            <a:endParaRPr lang="en-US" altLang="zh-CN" sz="1465" b="1" dirty="0">
              <a:solidFill>
                <a:srgbClr val="000000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矩形 47"/>
          <p:cNvSpPr>
            <a:spLocks noChangeArrowheads="1"/>
          </p:cNvSpPr>
          <p:nvPr/>
        </p:nvSpPr>
        <p:spPr bwMode="auto">
          <a:xfrm>
            <a:off x="9049926" y="4751850"/>
            <a:ext cx="2427987" cy="330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816" tIns="41408" rIns="82816" bIns="4140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存放项目用到的各种</a:t>
            </a:r>
            <a:r>
              <a:rPr lang="en-US" altLang="zh-CN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JRE</a:t>
            </a:r>
            <a:endParaRPr lang="zh-CN" altLang="en-US" sz="1335" dirty="0">
              <a:solidFill>
                <a:srgbClr val="000000">
                  <a:lumMod val="75000"/>
                  <a:lumOff val="25000"/>
                </a:srgbClr>
              </a:solidFill>
              <a:sym typeface="微软雅黑" panose="020B0503020204020204" pitchFamily="34" charset="-122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7841259" y="5601558"/>
            <a:ext cx="808066" cy="309071"/>
          </a:xfrm>
          <a:prstGeom prst="rect">
            <a:avLst/>
          </a:prstGeom>
        </p:spPr>
        <p:txBody>
          <a:bodyPr wrap="none" lIns="82816" tIns="41408" rIns="82816" bIns="41408">
            <a:spAutoFit/>
          </a:bodyPr>
          <a:lstStyle/>
          <a:p>
            <a:pPr algn="r"/>
            <a:r>
              <a:rPr lang="en-US" altLang="zh-CN" sz="1465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Maven</a:t>
            </a:r>
            <a:endParaRPr lang="en-US" altLang="zh-CN" sz="1465" b="1" dirty="0">
              <a:solidFill>
                <a:srgbClr val="000000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矩形 47"/>
          <p:cNvSpPr>
            <a:spLocks noChangeArrowheads="1"/>
          </p:cNvSpPr>
          <p:nvPr/>
        </p:nvSpPr>
        <p:spPr bwMode="auto">
          <a:xfrm>
            <a:off x="7518857" y="5885988"/>
            <a:ext cx="2931667" cy="330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816" tIns="41408" rIns="82816" bIns="4140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存放</a:t>
            </a:r>
            <a:r>
              <a:rPr lang="en-US" altLang="zh-CN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pom.xml</a:t>
            </a:r>
            <a:r>
              <a:rPr lang="zh-CN" altLang="en-US" sz="1335" dirty="0" smtClean="0">
                <a:solidFill>
                  <a:srgbClr val="000000">
                    <a:lumMod val="75000"/>
                    <a:lumOff val="25000"/>
                  </a:srgbClr>
                </a:solidFill>
                <a:sym typeface="微软雅黑" panose="020B0503020204020204" pitchFamily="34" charset="-122"/>
              </a:rPr>
              <a:t>添加的依赖文件</a:t>
            </a:r>
            <a:endParaRPr lang="zh-CN" altLang="en-US" sz="1335" dirty="0">
              <a:solidFill>
                <a:srgbClr val="000000">
                  <a:lumMod val="75000"/>
                  <a:lumOff val="25000"/>
                </a:srgbClr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84" name="组合 83"/>
          <p:cNvGrpSpPr/>
          <p:nvPr/>
        </p:nvGrpSpPr>
        <p:grpSpPr>
          <a:xfrm flipH="1">
            <a:off x="8326986" y="2249923"/>
            <a:ext cx="800612" cy="238304"/>
            <a:chOff x="4255294" y="1661160"/>
            <a:chExt cx="1505426" cy="262890"/>
          </a:xfrm>
        </p:grpSpPr>
        <p:cxnSp>
          <p:nvCxnSpPr>
            <p:cNvPr id="85" name="直接连接符 84"/>
            <p:cNvCxnSpPr/>
            <p:nvPr/>
          </p:nvCxnSpPr>
          <p:spPr>
            <a:xfrm flipH="1" flipV="1">
              <a:off x="5410200" y="1661160"/>
              <a:ext cx="350520" cy="26289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H="1">
              <a:off x="4255294" y="1663541"/>
              <a:ext cx="1157287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组合 68"/>
          <p:cNvGrpSpPr/>
          <p:nvPr/>
        </p:nvGrpSpPr>
        <p:grpSpPr>
          <a:xfrm>
            <a:off x="5241200" y="5417336"/>
            <a:ext cx="1090253" cy="953221"/>
            <a:chOff x="5693284" y="4708270"/>
            <a:chExt cx="1203960" cy="1051560"/>
          </a:xfrm>
          <a:solidFill>
            <a:schemeClr val="accent2">
              <a:lumMod val="75000"/>
            </a:schemeClr>
          </a:solidFill>
          <a:effectLst>
            <a:outerShdw blurRad="1016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70" name="六边形 69"/>
            <p:cNvSpPr/>
            <p:nvPr/>
          </p:nvSpPr>
          <p:spPr>
            <a:xfrm>
              <a:off x="5693284" y="4708270"/>
              <a:ext cx="1203960" cy="1051560"/>
            </a:xfrm>
            <a:prstGeom prst="hexagon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5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1" name="文本框 76"/>
            <p:cNvSpPr txBox="1"/>
            <p:nvPr/>
          </p:nvSpPr>
          <p:spPr>
            <a:xfrm>
              <a:off x="5884901" y="4911497"/>
              <a:ext cx="820724" cy="64510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04</a:t>
              </a:r>
              <a:endParaRPr lang="zh-CN" altLang="en-US" sz="3200" baseline="-3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1" y="195106"/>
            <a:ext cx="11391899" cy="584775"/>
            <a:chOff x="1" y="195106"/>
            <a:chExt cx="11391899" cy="584775"/>
          </a:xfrm>
        </p:grpSpPr>
        <p:cxnSp>
          <p:nvCxnSpPr>
            <p:cNvPr id="106" name="直接连接符 105"/>
            <p:cNvCxnSpPr/>
            <p:nvPr/>
          </p:nvCxnSpPr>
          <p:spPr>
            <a:xfrm flipV="1">
              <a:off x="3025297" y="479824"/>
              <a:ext cx="8366603" cy="1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7" name="组合 106"/>
            <p:cNvGrpSpPr/>
            <p:nvPr/>
          </p:nvGrpSpPr>
          <p:grpSpPr>
            <a:xfrm>
              <a:off x="1" y="195106"/>
              <a:ext cx="3126179" cy="569433"/>
              <a:chOff x="0" y="194743"/>
              <a:chExt cx="3126179" cy="569433"/>
            </a:xfrm>
            <a:solidFill>
              <a:srgbClr val="002060"/>
            </a:solidFill>
          </p:grpSpPr>
          <p:sp>
            <p:nvSpPr>
              <p:cNvPr id="109" name="圆角矩形 108"/>
              <p:cNvSpPr/>
              <p:nvPr/>
            </p:nvSpPr>
            <p:spPr>
              <a:xfrm>
                <a:off x="173209" y="194743"/>
                <a:ext cx="2952970" cy="569433"/>
              </a:xfrm>
              <a:prstGeom prst="roundRect">
                <a:avLst>
                  <a:gd name="adj" fmla="val 9976"/>
                </a:avLst>
              </a:prstGeom>
              <a:grpFill/>
              <a:ln w="19050">
                <a:gradFill flip="none" rotWithShape="1">
                  <a:gsLst>
                    <a:gs pos="88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71000">
                      <a:schemeClr val="bg1">
                        <a:lumMod val="85000"/>
                      </a:schemeClr>
                    </a:gs>
                    <a:gs pos="55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200000" scaled="0"/>
                  <a:tileRect/>
                </a:gra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grpSp>
            <p:nvGrpSpPr>
              <p:cNvPr id="110" name="组合 109"/>
              <p:cNvGrpSpPr/>
              <p:nvPr/>
            </p:nvGrpSpPr>
            <p:grpSpPr>
              <a:xfrm>
                <a:off x="0" y="290669"/>
                <a:ext cx="424561" cy="355906"/>
                <a:chOff x="469900" y="728859"/>
                <a:chExt cx="424561" cy="355906"/>
              </a:xfrm>
              <a:grpFill/>
            </p:grpSpPr>
            <p:sp>
              <p:nvSpPr>
                <p:cNvPr id="111" name="椭圆 110"/>
                <p:cNvSpPr/>
                <p:nvPr/>
              </p:nvSpPr>
              <p:spPr>
                <a:xfrm rot="16200000">
                  <a:off x="738264" y="928568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2" name="椭圆 111"/>
                <p:cNvSpPr/>
                <p:nvPr/>
              </p:nvSpPr>
              <p:spPr>
                <a:xfrm rot="16200000">
                  <a:off x="752463" y="942770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3" name="椭圆 112"/>
                <p:cNvSpPr/>
                <p:nvPr/>
              </p:nvSpPr>
              <p:spPr>
                <a:xfrm rot="16200000">
                  <a:off x="738264" y="728860"/>
                  <a:ext cx="156198" cy="15619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4" name="椭圆 113"/>
                <p:cNvSpPr/>
                <p:nvPr/>
              </p:nvSpPr>
              <p:spPr>
                <a:xfrm rot="16200000">
                  <a:off x="752463" y="743063"/>
                  <a:ext cx="127798" cy="127797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5" name="圆角矩形 114"/>
                <p:cNvSpPr/>
                <p:nvPr/>
              </p:nvSpPr>
              <p:spPr>
                <a:xfrm rot="16200000">
                  <a:off x="636543" y="859458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6" name="圆角矩形 115"/>
                <p:cNvSpPr/>
                <p:nvPr/>
              </p:nvSpPr>
              <p:spPr>
                <a:xfrm rot="16200000">
                  <a:off x="636543" y="809416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7" name="圆角矩形 116"/>
                <p:cNvSpPr/>
                <p:nvPr/>
              </p:nvSpPr>
              <p:spPr>
                <a:xfrm rot="16200000">
                  <a:off x="636543" y="655035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4000">
                        <a:schemeClr val="bg1">
                          <a:lumMod val="75000"/>
                        </a:schemeClr>
                      </a:gs>
                      <a:gs pos="78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8" name="圆角矩形 117"/>
                <p:cNvSpPr/>
                <p:nvPr/>
              </p:nvSpPr>
              <p:spPr>
                <a:xfrm rot="16200000">
                  <a:off x="636543" y="604992"/>
                  <a:ext cx="18656" cy="351942"/>
                </a:xfrm>
                <a:prstGeom prst="roundRect">
                  <a:avLst>
                    <a:gd name="adj" fmla="val 50000"/>
                  </a:avLst>
                </a:prstGeom>
                <a:grpFill/>
                <a:ln w="12700">
                  <a:gradFill flip="none" rotWithShape="1">
                    <a:gsLst>
                      <a:gs pos="0">
                        <a:schemeClr val="bg1">
                          <a:lumMod val="65000"/>
                        </a:schemeClr>
                      </a:gs>
                      <a:gs pos="43000">
                        <a:schemeClr val="bg1">
                          <a:lumMod val="75000"/>
                        </a:schemeClr>
                      </a:gs>
                      <a:gs pos="79000">
                        <a:schemeClr val="bg1"/>
                      </a:gs>
                      <a:gs pos="61000">
                        <a:schemeClr val="bg1">
                          <a:lumMod val="100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5400000" scaled="0"/>
                    <a:tileRect/>
                  </a:gradFill>
                </a:ln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08" name="文本框 107"/>
            <p:cNvSpPr txBox="1"/>
            <p:nvPr/>
          </p:nvSpPr>
          <p:spPr>
            <a:xfrm>
              <a:off x="424560" y="195106"/>
              <a:ext cx="2701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F8F8FA"/>
                  </a:solidFill>
                  <a:latin typeface="方正大黑简体" panose="03000509000000000000" pitchFamily="65" charset="-122"/>
                  <a:ea typeface="方正大黑简体" panose="03000509000000000000" pitchFamily="65" charset="-122"/>
                </a:rPr>
                <a:t>项目层级架构</a:t>
              </a:r>
            </a:p>
          </p:txBody>
        </p:sp>
      </p:grpSp>
      <p:grpSp>
        <p:nvGrpSpPr>
          <p:cNvPr id="73" name="组合 72"/>
          <p:cNvGrpSpPr/>
          <p:nvPr/>
        </p:nvGrpSpPr>
        <p:grpSpPr>
          <a:xfrm flipH="1">
            <a:off x="8600577" y="4497665"/>
            <a:ext cx="800612" cy="238304"/>
            <a:chOff x="4255294" y="1661160"/>
            <a:chExt cx="1505426" cy="262890"/>
          </a:xfrm>
        </p:grpSpPr>
        <p:cxnSp>
          <p:nvCxnSpPr>
            <p:cNvPr id="87" name="直接连接符 86"/>
            <p:cNvCxnSpPr/>
            <p:nvPr/>
          </p:nvCxnSpPr>
          <p:spPr>
            <a:xfrm flipH="1" flipV="1">
              <a:off x="5410200" y="1661160"/>
              <a:ext cx="350520" cy="26289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H="1">
              <a:off x="4255294" y="1663541"/>
              <a:ext cx="1157287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917" y="2139053"/>
            <a:ext cx="3186962" cy="32762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79618" y="1057370"/>
            <a:ext cx="2603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用</a:t>
            </a:r>
            <a:r>
              <a:rPr lang="zh-CN" altLang="en-US" sz="1200" dirty="0" smtClean="0"/>
              <a:t>来存放代码，里面</a:t>
            </a:r>
            <a:endParaRPr lang="en-US" altLang="zh-CN" sz="1200" dirty="0" smtClean="0"/>
          </a:p>
          <a:p>
            <a:r>
              <a:rPr lang="zh-CN" altLang="en-US" sz="1200" dirty="0"/>
              <a:t>包</a:t>
            </a:r>
            <a:r>
              <a:rPr lang="zh-CN" altLang="en-US" sz="1200" dirty="0" smtClean="0"/>
              <a:t>含</a:t>
            </a:r>
            <a:r>
              <a:rPr lang="en-US" altLang="zh-CN" sz="1200" dirty="0" smtClean="0"/>
              <a:t>controller</a:t>
            </a:r>
            <a:r>
              <a:rPr lang="zh-CN" altLang="en-US" sz="1200" dirty="0" smtClean="0"/>
              <a:t>层、</a:t>
            </a:r>
            <a:r>
              <a:rPr lang="en-US" altLang="zh-CN" sz="1200" dirty="0" smtClean="0"/>
              <a:t>service</a:t>
            </a:r>
            <a:endParaRPr lang="en-US" altLang="zh-CN" sz="1200" dirty="0"/>
          </a:p>
          <a:p>
            <a:r>
              <a:rPr lang="zh-CN" altLang="en-US" sz="1200" dirty="0" smtClean="0"/>
              <a:t>层、</a:t>
            </a:r>
            <a:r>
              <a:rPr lang="en-US" altLang="zh-CN" sz="1200" dirty="0" smtClean="0"/>
              <a:t>config</a:t>
            </a:r>
            <a:r>
              <a:rPr lang="zh-CN" altLang="en-US" sz="1200" dirty="0" smtClean="0"/>
              <a:t>层、</a:t>
            </a:r>
            <a:r>
              <a:rPr lang="en-US" altLang="zh-CN" sz="1200" dirty="0" smtClean="0"/>
              <a:t>domain</a:t>
            </a:r>
            <a:r>
              <a:rPr lang="zh-CN" altLang="en-US" sz="1200" dirty="0" smtClean="0"/>
              <a:t>层、</a:t>
            </a:r>
            <a:r>
              <a:rPr lang="en-US" altLang="zh-CN" sz="1200" dirty="0" smtClean="0"/>
              <a:t>mapper</a:t>
            </a:r>
            <a:r>
              <a:rPr lang="zh-CN" altLang="en-US" sz="1200" dirty="0" smtClean="0"/>
              <a:t>层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5042756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2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750"/>
                            </p:stCondLst>
                            <p:childTnLst>
                              <p:par>
                                <p:cTn id="34" presetID="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5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5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25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75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25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750"/>
                            </p:stCondLst>
                            <p:childTnLst>
                              <p:par>
                                <p:cTn id="66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250"/>
                            </p:stCondLst>
                            <p:childTnLst>
                              <p:par>
                                <p:cTn id="7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000"/>
                            </p:stCondLst>
                            <p:childTnLst>
                              <p:par>
                                <p:cTn id="82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750"/>
                            </p:stCondLst>
                            <p:childTnLst>
                              <p:par>
                                <p:cTn id="9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自定义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6A3C7C"/>
      </a:accent4>
      <a:accent5>
        <a:srgbClr val="C65885"/>
      </a:accent5>
      <a:accent6>
        <a:srgbClr val="FCC79F"/>
      </a:accent6>
      <a:hlink>
        <a:srgbClr val="00AF92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645</TotalTime>
  <Words>1751</Words>
  <Application>Microsoft Office PowerPoint</Application>
  <PresentationFormat>自定义</PresentationFormat>
  <Paragraphs>183</Paragraphs>
  <Slides>21</Slides>
  <Notes>14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21</vt:i4>
      </vt:variant>
    </vt:vector>
  </HeadingPairs>
  <TitlesOfParts>
    <vt:vector size="24" baseType="lpstr">
      <vt:lpstr>Office 主题</vt:lpstr>
      <vt:lpstr>Office Theme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shujixueyuan</cp:lastModifiedBy>
  <cp:revision>54</cp:revision>
  <dcterms:created xsi:type="dcterms:W3CDTF">2015-05-05T08:02:00Z</dcterms:created>
  <dcterms:modified xsi:type="dcterms:W3CDTF">2019-06-29T01:44:21Z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